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0" r:id="rId1"/>
    <p:sldMasterId id="2147483711" r:id="rId2"/>
  </p:sldMasterIdLst>
  <p:notesMasterIdLst>
    <p:notesMasterId r:id="rId21"/>
  </p:notesMasterIdLst>
  <p:sldIdLst>
    <p:sldId id="256" r:id="rId3"/>
    <p:sldId id="257" r:id="rId4"/>
    <p:sldId id="270"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1" r:id="rId18"/>
    <p:sldId id="272" r:id="rId19"/>
    <p:sldId id="273" r:id="rId20"/>
  </p:sldIdLst>
  <p:sldSz cx="9144000" cy="5143500" type="screen16x9"/>
  <p:notesSz cx="6858000" cy="9144000"/>
  <p:embeddedFontLst>
    <p:embeddedFont>
      <p:font typeface="DM Sans" pitchFamily="2" charset="0"/>
      <p:regular r:id="rId22"/>
      <p:bold r:id="rId23"/>
      <p:italic r:id="rId24"/>
      <p:boldItalic r:id="rId25"/>
    </p:embeddedFont>
    <p:embeddedFont>
      <p:font typeface="Hanken Grotesk" panose="020B0604020202020204" charset="0"/>
      <p:regular r:id="rId26"/>
      <p:bold r:id="rId27"/>
      <p:italic r:id="rId28"/>
      <p:boldItalic r:id="rId29"/>
    </p:embeddedFont>
    <p:embeddedFont>
      <p:font typeface="Hanken Grotesk ExtraBold" panose="020B0604020202020204" charset="0"/>
      <p:bold r:id="rId30"/>
      <p:boldItalic r:id="rId31"/>
    </p:embeddedFont>
    <p:embeddedFont>
      <p:font typeface="Manrope" panose="020B0604020202020204" charset="0"/>
      <p:regular r:id="rId32"/>
      <p:bold r:id="rId33"/>
    </p:embeddedFont>
    <p:embeddedFont>
      <p:font typeface="Work Sans" pitchFamily="2" charset="0"/>
      <p:regular r:id="rId34"/>
      <p:bold r:id="rId35"/>
      <p:italic r:id="rId36"/>
      <p:boldItalic r:id="rId37"/>
    </p:embeddedFont>
    <p:embeddedFont>
      <p:font typeface="Work Sans Medium" pitchFamily="2" charset="0"/>
      <p:regular r:id="rId38"/>
      <p:bold r:id="rId39"/>
      <p:italic r:id="rId40"/>
      <p:boldItalic r:id="rId41"/>
    </p:embeddedFont>
    <p:embeddedFont>
      <p:font typeface="Work Sans SemiBold"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8.fntdata"/><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4" Type="http://schemas.openxmlformats.org/officeDocument/2006/relationships/font" Target="fonts/font2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SLIDES_API1122237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SLIDES_API1122237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SLIDES_API112223753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SLIDES_API112223753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SLIDES_API112223753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SLIDES_API112223753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SLIDES_API112223753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SLIDES_API11222375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SLIDES_API112223753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SLIDES_API112223753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SLIDES_API112223753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SLIDES_API112223753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SLIDES_API112223753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SLIDES_API112223753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SLIDES_API112223753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SLIDES_API112223753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SLIDES_API112223753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SLIDES_API112223753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349c242ed7e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349c242ed7e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SLIDES_API11222375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SLIDES_API11222375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SLIDES_API112223753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SLIDES_API112223753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349c242ed7e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349c242ed7e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SLIDES_API112223753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SLIDES_API11222375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SLIDES_API11222375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SLIDES_API11222375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SLIDES_API112223753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SLIDES_API11222375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SLIDES_API112223753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SLIDES_API11222375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SLIDES_API112223753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SLIDES_API112223753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With Paragraph v1"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1900800" y="1526400"/>
            <a:ext cx="6717600" cy="547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6" name="Google Shape;5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14"/>
          <p:cNvSpPr/>
          <p:nvPr/>
        </p:nvSpPr>
        <p:spPr>
          <a:xfrm>
            <a:off x="0" y="3431700"/>
            <a:ext cx="1289400" cy="171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a:off x="0" y="0"/>
            <a:ext cx="1289400" cy="343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4"/>
          <p:cNvCxnSpPr/>
          <p:nvPr/>
        </p:nvCxnSpPr>
        <p:spPr>
          <a:xfrm>
            <a:off x="1991470" y="489236"/>
            <a:ext cx="961800" cy="0"/>
          </a:xfrm>
          <a:prstGeom prst="straightConnector1">
            <a:avLst/>
          </a:prstGeom>
          <a:noFill/>
          <a:ln w="19050" cap="flat" cmpd="sng">
            <a:solidFill>
              <a:schemeClr val="accent3"/>
            </a:solidFill>
            <a:prstDash val="solid"/>
            <a:round/>
            <a:headEnd type="none" w="med" len="med"/>
            <a:tailEnd type="none" w="med" len="med"/>
          </a:ln>
        </p:spPr>
      </p:cxnSp>
      <p:sp>
        <p:nvSpPr>
          <p:cNvPr id="60" name="Google Shape;60;p14"/>
          <p:cNvSpPr txBox="1">
            <a:spLocks noGrp="1"/>
          </p:cNvSpPr>
          <p:nvPr>
            <p:ph type="body" idx="1"/>
          </p:nvPr>
        </p:nvSpPr>
        <p:spPr>
          <a:xfrm>
            <a:off x="1900800" y="2415600"/>
            <a:ext cx="6717600" cy="2257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With Paragraph v2 - Image" type="secHead">
  <p:cSld name="SECTION_HEADER">
    <p:spTree>
      <p:nvGrpSpPr>
        <p:cNvPr id="1" name="Shape 61"/>
        <p:cNvGrpSpPr/>
        <p:nvPr/>
      </p:nvGrpSpPr>
      <p:grpSpPr>
        <a:xfrm>
          <a:off x="0" y="0"/>
          <a:ext cx="0" cy="0"/>
          <a:chOff x="0" y="0"/>
          <a:chExt cx="0" cy="0"/>
        </a:xfrm>
      </p:grpSpPr>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3" name="Google Shape;63;p15"/>
          <p:cNvSpPr>
            <a:spLocks noGrp="1"/>
          </p:cNvSpPr>
          <p:nvPr>
            <p:ph type="pic" idx="2"/>
          </p:nvPr>
        </p:nvSpPr>
        <p:spPr>
          <a:xfrm>
            <a:off x="7200" y="-7200"/>
            <a:ext cx="3085500" cy="5151600"/>
          </a:xfrm>
          <a:prstGeom prst="rect">
            <a:avLst/>
          </a:prstGeom>
          <a:noFill/>
          <a:ln>
            <a:noFill/>
          </a:ln>
        </p:spPr>
      </p:sp>
      <p:sp>
        <p:nvSpPr>
          <p:cNvPr id="64" name="Google Shape;64;p15"/>
          <p:cNvSpPr/>
          <p:nvPr/>
        </p:nvSpPr>
        <p:spPr>
          <a:xfrm>
            <a:off x="3092700" y="1416900"/>
            <a:ext cx="6051300" cy="3726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 name="Google Shape;65;p15"/>
          <p:cNvSpPr txBox="1">
            <a:spLocks noGrp="1"/>
          </p:cNvSpPr>
          <p:nvPr>
            <p:ph type="body" idx="1"/>
          </p:nvPr>
        </p:nvSpPr>
        <p:spPr>
          <a:xfrm>
            <a:off x="3498600" y="1791600"/>
            <a:ext cx="5239500" cy="2977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66" name="Google Shape;66;p15"/>
          <p:cNvSpPr txBox="1">
            <a:spLocks noGrp="1"/>
          </p:cNvSpPr>
          <p:nvPr>
            <p:ph type="ctrTitle"/>
          </p:nvPr>
        </p:nvSpPr>
        <p:spPr>
          <a:xfrm>
            <a:off x="3498600" y="333875"/>
            <a:ext cx="5261400" cy="547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with 3 paragraphs" type="tx">
  <p:cSld name="TITLE_AND_BODY">
    <p:spTree>
      <p:nvGrpSpPr>
        <p:cNvPr id="1" name="Shape 67"/>
        <p:cNvGrpSpPr/>
        <p:nvPr/>
      </p:nvGrpSpPr>
      <p:grpSpPr>
        <a:xfrm>
          <a:off x="0" y="0"/>
          <a:ext cx="0" cy="0"/>
          <a:chOff x="0" y="0"/>
          <a:chExt cx="0" cy="0"/>
        </a:xfrm>
      </p:grpSpPr>
      <p:sp>
        <p:nvSpPr>
          <p:cNvPr id="68" name="Google Shape;6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9" name="Google Shape;69;p16"/>
          <p:cNvSpPr/>
          <p:nvPr/>
        </p:nvSpPr>
        <p:spPr>
          <a:xfrm>
            <a:off x="835650" y="922751"/>
            <a:ext cx="36300" cy="355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 name="Google Shape;70;p16"/>
          <p:cNvSpPr/>
          <p:nvPr/>
        </p:nvSpPr>
        <p:spPr>
          <a:xfrm>
            <a:off x="3492675" y="922751"/>
            <a:ext cx="36300" cy="3554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 name="Google Shape;71;p16"/>
          <p:cNvSpPr/>
          <p:nvPr/>
        </p:nvSpPr>
        <p:spPr>
          <a:xfrm>
            <a:off x="6149700" y="922780"/>
            <a:ext cx="36300" cy="35541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 name="Google Shape;72;p16"/>
          <p:cNvSpPr txBox="1">
            <a:spLocks noGrp="1"/>
          </p:cNvSpPr>
          <p:nvPr>
            <p:ph type="subTitle" idx="1"/>
          </p:nvPr>
        </p:nvSpPr>
        <p:spPr>
          <a:xfrm>
            <a:off x="1063800" y="922750"/>
            <a:ext cx="2019600" cy="83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Hanken Grotesk"/>
              <a:buNone/>
              <a:defRPr sz="1400" b="1">
                <a:solidFill>
                  <a:schemeClr val="dk1"/>
                </a:solidFill>
                <a:latin typeface="Hanken Grotesk"/>
                <a:ea typeface="Hanken Grotesk"/>
                <a:cs typeface="Hanken Grotesk"/>
                <a:sym typeface="Hanken Grotesk"/>
              </a:defRPr>
            </a:lvl1pPr>
            <a:lvl2pPr lvl="1">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2pPr>
            <a:lvl3pPr lvl="2">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3pPr>
            <a:lvl4pPr lvl="3">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4pPr>
            <a:lvl5pPr lvl="4">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5pPr>
            <a:lvl6pPr lvl="5">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6pPr>
            <a:lvl7pPr lvl="6">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7pPr>
            <a:lvl8pPr lvl="7">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8pPr>
            <a:lvl9pPr lvl="8">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9pPr>
          </a:lstStyle>
          <a:p>
            <a:endParaRPr/>
          </a:p>
        </p:txBody>
      </p:sp>
      <p:sp>
        <p:nvSpPr>
          <p:cNvPr id="73" name="Google Shape;73;p16"/>
          <p:cNvSpPr txBox="1">
            <a:spLocks noGrp="1"/>
          </p:cNvSpPr>
          <p:nvPr>
            <p:ph type="body" idx="2"/>
          </p:nvPr>
        </p:nvSpPr>
        <p:spPr>
          <a:xfrm>
            <a:off x="1062000" y="1758550"/>
            <a:ext cx="2019600" cy="2718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4" name="Google Shape;74;p16"/>
          <p:cNvSpPr txBox="1">
            <a:spLocks noGrp="1"/>
          </p:cNvSpPr>
          <p:nvPr>
            <p:ph type="subTitle" idx="3"/>
          </p:nvPr>
        </p:nvSpPr>
        <p:spPr>
          <a:xfrm>
            <a:off x="3724200" y="922750"/>
            <a:ext cx="2019600" cy="83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Hanken Grotesk"/>
              <a:buNone/>
              <a:defRPr sz="1400" b="1">
                <a:solidFill>
                  <a:schemeClr val="dk1"/>
                </a:solidFill>
                <a:latin typeface="Hanken Grotesk"/>
                <a:ea typeface="Hanken Grotesk"/>
                <a:cs typeface="Hanken Grotesk"/>
                <a:sym typeface="Hanken Grotesk"/>
              </a:defRPr>
            </a:lvl1pPr>
            <a:lvl2pPr lvl="1">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2pPr>
            <a:lvl3pPr lvl="2">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3pPr>
            <a:lvl4pPr lvl="3">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4pPr>
            <a:lvl5pPr lvl="4">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5pPr>
            <a:lvl6pPr lvl="5">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6pPr>
            <a:lvl7pPr lvl="6">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7pPr>
            <a:lvl8pPr lvl="7">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8pPr>
            <a:lvl9pPr lvl="8">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9pPr>
          </a:lstStyle>
          <a:p>
            <a:endParaRPr/>
          </a:p>
        </p:txBody>
      </p:sp>
      <p:sp>
        <p:nvSpPr>
          <p:cNvPr id="75" name="Google Shape;75;p16"/>
          <p:cNvSpPr txBox="1">
            <a:spLocks noGrp="1"/>
          </p:cNvSpPr>
          <p:nvPr>
            <p:ph type="body" idx="4"/>
          </p:nvPr>
        </p:nvSpPr>
        <p:spPr>
          <a:xfrm>
            <a:off x="3722400" y="1758550"/>
            <a:ext cx="2019600" cy="2718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16"/>
          <p:cNvSpPr txBox="1">
            <a:spLocks noGrp="1"/>
          </p:cNvSpPr>
          <p:nvPr>
            <p:ph type="subTitle" idx="5"/>
          </p:nvPr>
        </p:nvSpPr>
        <p:spPr>
          <a:xfrm>
            <a:off x="6381000" y="922750"/>
            <a:ext cx="2019600" cy="83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Hanken Grotesk"/>
              <a:buNone/>
              <a:defRPr sz="1400" b="1">
                <a:solidFill>
                  <a:schemeClr val="dk1"/>
                </a:solidFill>
                <a:latin typeface="Hanken Grotesk"/>
                <a:ea typeface="Hanken Grotesk"/>
                <a:cs typeface="Hanken Grotesk"/>
                <a:sym typeface="Hanken Grotesk"/>
              </a:defRPr>
            </a:lvl1pPr>
            <a:lvl2pPr lvl="1">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2pPr>
            <a:lvl3pPr lvl="2">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3pPr>
            <a:lvl4pPr lvl="3">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4pPr>
            <a:lvl5pPr lvl="4">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5pPr>
            <a:lvl6pPr lvl="5">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6pPr>
            <a:lvl7pPr lvl="6">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7pPr>
            <a:lvl8pPr lvl="7">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8pPr>
            <a:lvl9pPr lvl="8">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9pPr>
          </a:lstStyle>
          <a:p>
            <a:endParaRPr/>
          </a:p>
        </p:txBody>
      </p:sp>
      <p:sp>
        <p:nvSpPr>
          <p:cNvPr id="77" name="Google Shape;77;p16"/>
          <p:cNvSpPr txBox="1">
            <a:spLocks noGrp="1"/>
          </p:cNvSpPr>
          <p:nvPr>
            <p:ph type="body" idx="6"/>
          </p:nvPr>
        </p:nvSpPr>
        <p:spPr>
          <a:xfrm>
            <a:off x="6379200" y="1758550"/>
            <a:ext cx="2019600" cy="2718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8" name="Google Shape;78;p16"/>
          <p:cNvSpPr txBox="1">
            <a:spLocks noGrp="1"/>
          </p:cNvSpPr>
          <p:nvPr>
            <p:ph type="ctrTitle"/>
          </p:nvPr>
        </p:nvSpPr>
        <p:spPr>
          <a:xfrm>
            <a:off x="745200" y="192675"/>
            <a:ext cx="7754400" cy="547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with 2 columns v1" type="twoColTx">
  <p:cSld name="TITLE_AND_TWO_COLUMNS">
    <p:spTree>
      <p:nvGrpSpPr>
        <p:cNvPr id="1" name="Shape 79"/>
        <p:cNvGrpSpPr/>
        <p:nvPr/>
      </p:nvGrpSpPr>
      <p:grpSpPr>
        <a:xfrm>
          <a:off x="0" y="0"/>
          <a:ext cx="0" cy="0"/>
          <a:chOff x="0" y="0"/>
          <a:chExt cx="0" cy="0"/>
        </a:xfrm>
      </p:grpSpPr>
      <p:sp>
        <p:nvSpPr>
          <p:cNvPr id="80" name="Google Shape;8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7"/>
          <p:cNvSpPr/>
          <p:nvPr/>
        </p:nvSpPr>
        <p:spPr>
          <a:xfrm>
            <a:off x="1830025" y="2402525"/>
            <a:ext cx="7314000" cy="2741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7"/>
          <p:cNvSpPr/>
          <p:nvPr/>
        </p:nvSpPr>
        <p:spPr>
          <a:xfrm>
            <a:off x="1830025" y="0"/>
            <a:ext cx="7314000" cy="2526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7"/>
          <p:cNvSpPr/>
          <p:nvPr/>
        </p:nvSpPr>
        <p:spPr>
          <a:xfrm>
            <a:off x="1990265" y="157350"/>
            <a:ext cx="156900" cy="2211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 name="Google Shape;84;p17"/>
          <p:cNvSpPr txBox="1">
            <a:spLocks noGrp="1"/>
          </p:cNvSpPr>
          <p:nvPr>
            <p:ph type="subTitle" idx="1"/>
          </p:nvPr>
        </p:nvSpPr>
        <p:spPr>
          <a:xfrm>
            <a:off x="2462350" y="198000"/>
            <a:ext cx="6264000" cy="532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2pPr>
            <a:lvl3pPr lvl="2">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3pPr>
            <a:lvl4pPr lvl="3">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4pPr>
            <a:lvl5pPr lvl="4">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5pPr>
            <a:lvl6pPr lvl="5">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6pPr>
            <a:lvl7pPr lvl="6">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7pPr>
            <a:lvl8pPr lvl="7">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8pPr>
            <a:lvl9pPr lvl="8">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9pPr>
          </a:lstStyle>
          <a:p>
            <a:endParaRPr/>
          </a:p>
        </p:txBody>
      </p:sp>
      <p:sp>
        <p:nvSpPr>
          <p:cNvPr id="85" name="Google Shape;85;p17"/>
          <p:cNvSpPr txBox="1">
            <a:spLocks noGrp="1"/>
          </p:cNvSpPr>
          <p:nvPr>
            <p:ph type="body" idx="2"/>
          </p:nvPr>
        </p:nvSpPr>
        <p:spPr>
          <a:xfrm>
            <a:off x="2462350" y="798350"/>
            <a:ext cx="6264000" cy="15417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86" name="Google Shape;86;p17"/>
          <p:cNvSpPr txBox="1">
            <a:spLocks noGrp="1"/>
          </p:cNvSpPr>
          <p:nvPr>
            <p:ph type="subTitle" idx="3"/>
          </p:nvPr>
        </p:nvSpPr>
        <p:spPr>
          <a:xfrm>
            <a:off x="2462350" y="2714400"/>
            <a:ext cx="6264000" cy="532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2pPr>
            <a:lvl3pPr lvl="2">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3pPr>
            <a:lvl4pPr lvl="3">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4pPr>
            <a:lvl5pPr lvl="4">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5pPr>
            <a:lvl6pPr lvl="5">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6pPr>
            <a:lvl7pPr lvl="6">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7pPr>
            <a:lvl8pPr lvl="7">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8pPr>
            <a:lvl9pPr lvl="8">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9pPr>
          </a:lstStyle>
          <a:p>
            <a:endParaRPr/>
          </a:p>
        </p:txBody>
      </p:sp>
      <p:sp>
        <p:nvSpPr>
          <p:cNvPr id="87" name="Google Shape;87;p17"/>
          <p:cNvSpPr txBox="1">
            <a:spLocks noGrp="1"/>
          </p:cNvSpPr>
          <p:nvPr>
            <p:ph type="body" idx="4"/>
          </p:nvPr>
        </p:nvSpPr>
        <p:spPr>
          <a:xfrm>
            <a:off x="2462350" y="3343500"/>
            <a:ext cx="6264000" cy="15417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88" name="Google Shape;88;p17"/>
          <p:cNvSpPr txBox="1">
            <a:spLocks noGrp="1"/>
          </p:cNvSpPr>
          <p:nvPr>
            <p:ph type="ctrTitle"/>
          </p:nvPr>
        </p:nvSpPr>
        <p:spPr>
          <a:xfrm rot="-5400000">
            <a:off x="-1274400" y="2296800"/>
            <a:ext cx="4492800" cy="547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89" name="Google Shape;89;p17"/>
          <p:cNvSpPr/>
          <p:nvPr/>
        </p:nvSpPr>
        <p:spPr>
          <a:xfrm>
            <a:off x="1990265" y="2739975"/>
            <a:ext cx="156900" cy="2211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ide with 2 columns v2" type="titleOnly">
  <p:cSld name="TITLE_ONLY">
    <p:spTree>
      <p:nvGrpSpPr>
        <p:cNvPr id="1" name="Shape 90"/>
        <p:cNvGrpSpPr/>
        <p:nvPr/>
      </p:nvGrpSpPr>
      <p:grpSpPr>
        <a:xfrm>
          <a:off x="0" y="0"/>
          <a:ext cx="0" cy="0"/>
          <a:chOff x="0" y="0"/>
          <a:chExt cx="0" cy="0"/>
        </a:xfrm>
      </p:grpSpPr>
      <p:sp>
        <p:nvSpPr>
          <p:cNvPr id="91" name="Google Shape;9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2" name="Google Shape;92;p18"/>
          <p:cNvSpPr txBox="1">
            <a:spLocks noGrp="1"/>
          </p:cNvSpPr>
          <p:nvPr>
            <p:ph type="ctrTitle"/>
          </p:nvPr>
        </p:nvSpPr>
        <p:spPr>
          <a:xfrm>
            <a:off x="396025" y="285400"/>
            <a:ext cx="2800800" cy="547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3" name="Google Shape;93;p18"/>
          <p:cNvSpPr txBox="1">
            <a:spLocks noGrp="1"/>
          </p:cNvSpPr>
          <p:nvPr>
            <p:ph type="subTitle" idx="1"/>
          </p:nvPr>
        </p:nvSpPr>
        <p:spPr>
          <a:xfrm>
            <a:off x="3310050" y="285400"/>
            <a:ext cx="2572800" cy="529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Hanken Grotesk"/>
              <a:buNone/>
              <a:defRPr sz="1400" b="1">
                <a:solidFill>
                  <a:schemeClr val="dk1"/>
                </a:solidFill>
                <a:latin typeface="Hanken Grotesk"/>
                <a:ea typeface="Hanken Grotesk"/>
                <a:cs typeface="Hanken Grotesk"/>
                <a:sym typeface="Hanken Grotesk"/>
              </a:defRPr>
            </a:lvl1pPr>
            <a:lvl2pPr lvl="1">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2pPr>
            <a:lvl3pPr lvl="2">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3pPr>
            <a:lvl4pPr lvl="3">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4pPr>
            <a:lvl5pPr lvl="4">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5pPr>
            <a:lvl6pPr lvl="5">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6pPr>
            <a:lvl7pPr lvl="6">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7pPr>
            <a:lvl8pPr lvl="7">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8pPr>
            <a:lvl9pPr lvl="8">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9pPr>
          </a:lstStyle>
          <a:p>
            <a:endParaRPr/>
          </a:p>
        </p:txBody>
      </p:sp>
      <p:sp>
        <p:nvSpPr>
          <p:cNvPr id="94" name="Google Shape;94;p18"/>
          <p:cNvSpPr txBox="1">
            <a:spLocks noGrp="1"/>
          </p:cNvSpPr>
          <p:nvPr>
            <p:ph type="body" idx="2"/>
          </p:nvPr>
        </p:nvSpPr>
        <p:spPr>
          <a:xfrm>
            <a:off x="3310050" y="955000"/>
            <a:ext cx="2572800" cy="3804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5" name="Google Shape;95;p18"/>
          <p:cNvSpPr txBox="1">
            <a:spLocks noGrp="1"/>
          </p:cNvSpPr>
          <p:nvPr>
            <p:ph type="subTitle" idx="3"/>
          </p:nvPr>
        </p:nvSpPr>
        <p:spPr>
          <a:xfrm>
            <a:off x="6217780" y="285400"/>
            <a:ext cx="2572800" cy="529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Hanken Grotesk"/>
              <a:buNone/>
              <a:defRPr sz="1400" b="1">
                <a:solidFill>
                  <a:schemeClr val="dk1"/>
                </a:solidFill>
                <a:latin typeface="Hanken Grotesk"/>
                <a:ea typeface="Hanken Grotesk"/>
                <a:cs typeface="Hanken Grotesk"/>
                <a:sym typeface="Hanken Grotesk"/>
              </a:defRPr>
            </a:lvl1pPr>
            <a:lvl2pPr lvl="1">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2pPr>
            <a:lvl3pPr lvl="2">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3pPr>
            <a:lvl4pPr lvl="3">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4pPr>
            <a:lvl5pPr lvl="4">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5pPr>
            <a:lvl6pPr lvl="5">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6pPr>
            <a:lvl7pPr lvl="6">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7pPr>
            <a:lvl8pPr lvl="7">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8pPr>
            <a:lvl9pPr lvl="8">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9pPr>
          </a:lstStyle>
          <a:p>
            <a:endParaRPr/>
          </a:p>
        </p:txBody>
      </p:sp>
      <p:sp>
        <p:nvSpPr>
          <p:cNvPr id="96" name="Google Shape;96;p18"/>
          <p:cNvSpPr txBox="1">
            <a:spLocks noGrp="1"/>
          </p:cNvSpPr>
          <p:nvPr>
            <p:ph type="body" idx="4"/>
          </p:nvPr>
        </p:nvSpPr>
        <p:spPr>
          <a:xfrm>
            <a:off x="6217777" y="955000"/>
            <a:ext cx="2572800" cy="3804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cxnSp>
        <p:nvCxnSpPr>
          <p:cNvPr id="97" name="Google Shape;97;p18"/>
          <p:cNvCxnSpPr/>
          <p:nvPr/>
        </p:nvCxnSpPr>
        <p:spPr>
          <a:xfrm>
            <a:off x="6045219" y="285400"/>
            <a:ext cx="0" cy="4563300"/>
          </a:xfrm>
          <a:prstGeom prst="straightConnector1">
            <a:avLst/>
          </a:prstGeom>
          <a:noFill/>
          <a:ln w="9525" cap="flat" cmpd="sng">
            <a:solidFill>
              <a:schemeClr val="lt2"/>
            </a:solidFill>
            <a:prstDash val="solid"/>
            <a:round/>
            <a:headEnd type="none" w="med" len="med"/>
            <a:tailEnd type="none" w="med" len="med"/>
          </a:ln>
        </p:spPr>
      </p:cxnSp>
      <p:cxnSp>
        <p:nvCxnSpPr>
          <p:cNvPr id="98" name="Google Shape;98;p18"/>
          <p:cNvCxnSpPr/>
          <p:nvPr/>
        </p:nvCxnSpPr>
        <p:spPr>
          <a:xfrm>
            <a:off x="506845" y="4725061"/>
            <a:ext cx="961800" cy="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lide with 2 columns v1 Image">
  <p:cSld name="CUSTOM_23">
    <p:spTree>
      <p:nvGrpSpPr>
        <p:cNvPr id="1" name="Shape 99"/>
        <p:cNvGrpSpPr/>
        <p:nvPr/>
      </p:nvGrpSpPr>
      <p:grpSpPr>
        <a:xfrm>
          <a:off x="0" y="0"/>
          <a:ext cx="0" cy="0"/>
          <a:chOff x="0" y="0"/>
          <a:chExt cx="0" cy="0"/>
        </a:xfrm>
      </p:grpSpPr>
      <p:sp>
        <p:nvSpPr>
          <p:cNvPr id="100" name="Google Shape;100;p19"/>
          <p:cNvSpPr/>
          <p:nvPr/>
        </p:nvSpPr>
        <p:spPr>
          <a:xfrm>
            <a:off x="781425" y="-25"/>
            <a:ext cx="8373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01" name="Google Shape;101;p19"/>
          <p:cNvSpPr txBox="1">
            <a:spLocks noGrp="1"/>
          </p:cNvSpPr>
          <p:nvPr>
            <p:ph type="subTitle" idx="1"/>
          </p:nvPr>
        </p:nvSpPr>
        <p:spPr>
          <a:xfrm>
            <a:off x="1703215" y="2267025"/>
            <a:ext cx="3050100" cy="529200"/>
          </a:xfrm>
          <a:prstGeom prst="rect">
            <a:avLst/>
          </a:prstGeom>
        </p:spPr>
        <p:txBody>
          <a:bodyPr spcFirstLastPara="1" wrap="square" lIns="0" tIns="91425" rIns="91425" bIns="91425" anchor="t" anchorCtr="0">
            <a:noAutofit/>
          </a:bodyPr>
          <a:lstStyle>
            <a:lvl1pPr lvl="0">
              <a:lnSpc>
                <a:spcPct val="10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2pPr>
            <a:lvl3pPr lvl="2">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3pPr>
            <a:lvl4pPr lvl="3">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4pPr>
            <a:lvl5pPr lvl="4">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5pPr>
            <a:lvl6pPr lvl="5">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6pPr>
            <a:lvl7pPr lvl="6">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7pPr>
            <a:lvl8pPr lvl="7">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8pPr>
            <a:lvl9pPr lvl="8">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9pPr>
          </a:lstStyle>
          <a:p>
            <a:endParaRPr/>
          </a:p>
        </p:txBody>
      </p:sp>
      <p:sp>
        <p:nvSpPr>
          <p:cNvPr id="102" name="Google Shape;102;p19"/>
          <p:cNvSpPr txBox="1">
            <a:spLocks noGrp="1"/>
          </p:cNvSpPr>
          <p:nvPr>
            <p:ph type="body" idx="2"/>
          </p:nvPr>
        </p:nvSpPr>
        <p:spPr>
          <a:xfrm>
            <a:off x="1703215" y="2929425"/>
            <a:ext cx="3050100" cy="1868400"/>
          </a:xfrm>
          <a:prstGeom prst="rect">
            <a:avLst/>
          </a:prstGeom>
        </p:spPr>
        <p:txBody>
          <a:bodyPr spcFirstLastPara="1" wrap="square" lIns="0"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103" name="Google Shape;103;p19"/>
          <p:cNvSpPr txBox="1">
            <a:spLocks noGrp="1"/>
          </p:cNvSpPr>
          <p:nvPr>
            <p:ph type="subTitle" idx="3"/>
          </p:nvPr>
        </p:nvSpPr>
        <p:spPr>
          <a:xfrm>
            <a:off x="5150383" y="2267025"/>
            <a:ext cx="3050100" cy="529200"/>
          </a:xfrm>
          <a:prstGeom prst="rect">
            <a:avLst/>
          </a:prstGeom>
        </p:spPr>
        <p:txBody>
          <a:bodyPr spcFirstLastPara="1" wrap="square" lIns="0" tIns="91425" rIns="91425" bIns="91425" anchor="t" anchorCtr="0">
            <a:noAutofit/>
          </a:bodyPr>
          <a:lstStyle>
            <a:lvl1pPr lvl="0">
              <a:lnSpc>
                <a:spcPct val="10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2pPr>
            <a:lvl3pPr lvl="2">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3pPr>
            <a:lvl4pPr lvl="3">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4pPr>
            <a:lvl5pPr lvl="4">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5pPr>
            <a:lvl6pPr lvl="5">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6pPr>
            <a:lvl7pPr lvl="6">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7pPr>
            <a:lvl8pPr lvl="7">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8pPr>
            <a:lvl9pPr lvl="8">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9pPr>
          </a:lstStyle>
          <a:p>
            <a:endParaRPr/>
          </a:p>
        </p:txBody>
      </p:sp>
      <p:sp>
        <p:nvSpPr>
          <p:cNvPr id="104" name="Google Shape;104;p19"/>
          <p:cNvSpPr txBox="1">
            <a:spLocks noGrp="1"/>
          </p:cNvSpPr>
          <p:nvPr>
            <p:ph type="body" idx="4"/>
          </p:nvPr>
        </p:nvSpPr>
        <p:spPr>
          <a:xfrm>
            <a:off x="5150383" y="2929425"/>
            <a:ext cx="3050100" cy="1868400"/>
          </a:xfrm>
          <a:prstGeom prst="rect">
            <a:avLst/>
          </a:prstGeom>
        </p:spPr>
        <p:txBody>
          <a:bodyPr spcFirstLastPara="1" wrap="square" lIns="0"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105" name="Google Shape;105;p19"/>
          <p:cNvSpPr>
            <a:spLocks noGrp="1"/>
          </p:cNvSpPr>
          <p:nvPr>
            <p:ph type="pic" idx="5"/>
          </p:nvPr>
        </p:nvSpPr>
        <p:spPr>
          <a:xfrm>
            <a:off x="1703229" y="822650"/>
            <a:ext cx="3050100" cy="1275900"/>
          </a:xfrm>
          <a:prstGeom prst="rect">
            <a:avLst/>
          </a:prstGeom>
          <a:noFill/>
          <a:ln>
            <a:noFill/>
          </a:ln>
        </p:spPr>
      </p:sp>
      <p:sp>
        <p:nvSpPr>
          <p:cNvPr id="106" name="Google Shape;106;p19"/>
          <p:cNvSpPr>
            <a:spLocks noGrp="1"/>
          </p:cNvSpPr>
          <p:nvPr>
            <p:ph type="pic" idx="6"/>
          </p:nvPr>
        </p:nvSpPr>
        <p:spPr>
          <a:xfrm>
            <a:off x="5150372" y="822650"/>
            <a:ext cx="3050100" cy="1275900"/>
          </a:xfrm>
          <a:prstGeom prst="rect">
            <a:avLst/>
          </a:prstGeom>
          <a:noFill/>
          <a:ln>
            <a:noFill/>
          </a:ln>
        </p:spPr>
      </p:sp>
      <p:sp>
        <p:nvSpPr>
          <p:cNvPr id="107" name="Google Shape;107;p19"/>
          <p:cNvSpPr txBox="1">
            <a:spLocks noGrp="1"/>
          </p:cNvSpPr>
          <p:nvPr>
            <p:ph type="ctrTitle"/>
          </p:nvPr>
        </p:nvSpPr>
        <p:spPr>
          <a:xfrm>
            <a:off x="1680850" y="106975"/>
            <a:ext cx="6519600" cy="54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a:endParaRPr/>
          </a:p>
        </p:txBody>
      </p:sp>
      <p:sp>
        <p:nvSpPr>
          <p:cNvPr id="108" name="Google Shape;108;p19"/>
          <p:cNvSpPr/>
          <p:nvPr/>
        </p:nvSpPr>
        <p:spPr>
          <a:xfrm>
            <a:off x="539075" y="-8250"/>
            <a:ext cx="242400" cy="5151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lide with 2 columns v3">
  <p:cSld name="ONE_COLUMN_TEXT">
    <p:spTree>
      <p:nvGrpSpPr>
        <p:cNvPr id="1" name="Shape 109"/>
        <p:cNvGrpSpPr/>
        <p:nvPr/>
      </p:nvGrpSpPr>
      <p:grpSpPr>
        <a:xfrm>
          <a:off x="0" y="0"/>
          <a:ext cx="0" cy="0"/>
          <a:chOff x="0" y="0"/>
          <a:chExt cx="0" cy="0"/>
        </a:xfrm>
      </p:grpSpPr>
      <p:sp>
        <p:nvSpPr>
          <p:cNvPr id="110" name="Google Shape;11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1" name="Google Shape;111;p20"/>
          <p:cNvSpPr/>
          <p:nvPr/>
        </p:nvSpPr>
        <p:spPr>
          <a:xfrm>
            <a:off x="0" y="298950"/>
            <a:ext cx="9144000" cy="4520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2" name="Google Shape;112;p20"/>
          <p:cNvSpPr txBox="1">
            <a:spLocks noGrp="1"/>
          </p:cNvSpPr>
          <p:nvPr>
            <p:ph type="subTitle" idx="1"/>
          </p:nvPr>
        </p:nvSpPr>
        <p:spPr>
          <a:xfrm>
            <a:off x="3341100" y="471750"/>
            <a:ext cx="2572800" cy="49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2pPr>
            <a:lvl3pPr lvl="2">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3pPr>
            <a:lvl4pPr lvl="3">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4pPr>
            <a:lvl5pPr lvl="4">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5pPr>
            <a:lvl6pPr lvl="5">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6pPr>
            <a:lvl7pPr lvl="6">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7pPr>
            <a:lvl8pPr lvl="7">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8pPr>
            <a:lvl9pPr lvl="8">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9pPr>
          </a:lstStyle>
          <a:p>
            <a:endParaRPr/>
          </a:p>
        </p:txBody>
      </p:sp>
      <p:sp>
        <p:nvSpPr>
          <p:cNvPr id="113" name="Google Shape;113;p20"/>
          <p:cNvSpPr txBox="1">
            <a:spLocks noGrp="1"/>
          </p:cNvSpPr>
          <p:nvPr>
            <p:ph type="body" idx="2"/>
          </p:nvPr>
        </p:nvSpPr>
        <p:spPr>
          <a:xfrm>
            <a:off x="3341100" y="1100257"/>
            <a:ext cx="2572800" cy="3571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114" name="Google Shape;114;p20"/>
          <p:cNvSpPr txBox="1">
            <a:spLocks noGrp="1"/>
          </p:cNvSpPr>
          <p:nvPr>
            <p:ph type="subTitle" idx="3"/>
          </p:nvPr>
        </p:nvSpPr>
        <p:spPr>
          <a:xfrm>
            <a:off x="6248827" y="471750"/>
            <a:ext cx="2572800" cy="49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2pPr>
            <a:lvl3pPr lvl="2">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3pPr>
            <a:lvl4pPr lvl="3">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4pPr>
            <a:lvl5pPr lvl="4">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5pPr>
            <a:lvl6pPr lvl="5">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6pPr>
            <a:lvl7pPr lvl="6">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7pPr>
            <a:lvl8pPr lvl="7">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8pPr>
            <a:lvl9pPr lvl="8">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9pPr>
          </a:lstStyle>
          <a:p>
            <a:endParaRPr/>
          </a:p>
        </p:txBody>
      </p:sp>
      <p:sp>
        <p:nvSpPr>
          <p:cNvPr id="115" name="Google Shape;115;p20"/>
          <p:cNvSpPr txBox="1">
            <a:spLocks noGrp="1"/>
          </p:cNvSpPr>
          <p:nvPr>
            <p:ph type="body" idx="4"/>
          </p:nvPr>
        </p:nvSpPr>
        <p:spPr>
          <a:xfrm>
            <a:off x="6248825" y="1100257"/>
            <a:ext cx="2572800" cy="3571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116" name="Google Shape;116;p20"/>
          <p:cNvSpPr txBox="1">
            <a:spLocks noGrp="1"/>
          </p:cNvSpPr>
          <p:nvPr>
            <p:ph type="ctrTitle"/>
          </p:nvPr>
        </p:nvSpPr>
        <p:spPr>
          <a:xfrm>
            <a:off x="401200" y="471750"/>
            <a:ext cx="2800800" cy="54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a:endParaRPr/>
          </a:p>
        </p:txBody>
      </p:sp>
      <p:cxnSp>
        <p:nvCxnSpPr>
          <p:cNvPr id="117" name="Google Shape;117;p20"/>
          <p:cNvCxnSpPr/>
          <p:nvPr/>
        </p:nvCxnSpPr>
        <p:spPr>
          <a:xfrm>
            <a:off x="506845" y="3985486"/>
            <a:ext cx="9618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lide With Bullet Points v1 No Image">
  <p:cSld name="MAIN_POINT">
    <p:spTree>
      <p:nvGrpSpPr>
        <p:cNvPr id="1" name="Shape 118"/>
        <p:cNvGrpSpPr/>
        <p:nvPr/>
      </p:nvGrpSpPr>
      <p:grpSpPr>
        <a:xfrm>
          <a:off x="0" y="0"/>
          <a:ext cx="0" cy="0"/>
          <a:chOff x="0" y="0"/>
          <a:chExt cx="0" cy="0"/>
        </a:xfrm>
      </p:grpSpPr>
      <p:sp>
        <p:nvSpPr>
          <p:cNvPr id="119" name="Google Shape;11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0" name="Google Shape;120;p21"/>
          <p:cNvSpPr/>
          <p:nvPr/>
        </p:nvSpPr>
        <p:spPr>
          <a:xfrm>
            <a:off x="7854600" y="3431700"/>
            <a:ext cx="1289400" cy="171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7854600" y="0"/>
            <a:ext cx="1289400" cy="3431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txBox="1">
            <a:spLocks noGrp="1"/>
          </p:cNvSpPr>
          <p:nvPr>
            <p:ph type="ctrTitle"/>
          </p:nvPr>
        </p:nvSpPr>
        <p:spPr>
          <a:xfrm>
            <a:off x="388800" y="597600"/>
            <a:ext cx="7052400" cy="547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23" name="Google Shape;123;p21"/>
          <p:cNvSpPr txBox="1">
            <a:spLocks noGrp="1"/>
          </p:cNvSpPr>
          <p:nvPr>
            <p:ph type="body" idx="1"/>
          </p:nvPr>
        </p:nvSpPr>
        <p:spPr>
          <a:xfrm>
            <a:off x="388800" y="1342800"/>
            <a:ext cx="7052400" cy="333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lide With Bullet Points v1">
  <p:cSld name="SECTION_TITLE_AND_DESCRIPTION">
    <p:spTree>
      <p:nvGrpSpPr>
        <p:cNvPr id="1" name="Shape 124"/>
        <p:cNvGrpSpPr/>
        <p:nvPr/>
      </p:nvGrpSpPr>
      <p:grpSpPr>
        <a:xfrm>
          <a:off x="0" y="0"/>
          <a:ext cx="0" cy="0"/>
          <a:chOff x="0" y="0"/>
          <a:chExt cx="0" cy="0"/>
        </a:xfrm>
      </p:grpSpPr>
      <p:sp>
        <p:nvSpPr>
          <p:cNvPr id="125" name="Google Shape;125;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6" name="Google Shape;126;p22"/>
          <p:cNvSpPr/>
          <p:nvPr/>
        </p:nvSpPr>
        <p:spPr>
          <a:xfrm>
            <a:off x="3149650" y="601225"/>
            <a:ext cx="5994300" cy="4542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 name="Google Shape;127;p22"/>
          <p:cNvSpPr/>
          <p:nvPr/>
        </p:nvSpPr>
        <p:spPr>
          <a:xfrm>
            <a:off x="3149650" y="601225"/>
            <a:ext cx="5994300" cy="93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8" name="Google Shape;128;p22"/>
          <p:cNvSpPr txBox="1">
            <a:spLocks noGrp="1"/>
          </p:cNvSpPr>
          <p:nvPr>
            <p:ph type="ctrTitle"/>
          </p:nvPr>
        </p:nvSpPr>
        <p:spPr>
          <a:xfrm>
            <a:off x="3484800" y="982800"/>
            <a:ext cx="5324400" cy="54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a:endParaRPr/>
          </a:p>
        </p:txBody>
      </p:sp>
      <p:sp>
        <p:nvSpPr>
          <p:cNvPr id="129" name="Google Shape;129;p22"/>
          <p:cNvSpPr txBox="1">
            <a:spLocks noGrp="1"/>
          </p:cNvSpPr>
          <p:nvPr>
            <p:ph type="body" idx="1"/>
          </p:nvPr>
        </p:nvSpPr>
        <p:spPr>
          <a:xfrm>
            <a:off x="3484800" y="1717200"/>
            <a:ext cx="5324400" cy="3124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130" name="Google Shape;130;p22"/>
          <p:cNvSpPr>
            <a:spLocks noGrp="1"/>
          </p:cNvSpPr>
          <p:nvPr>
            <p:ph type="pic" idx="2"/>
          </p:nvPr>
        </p:nvSpPr>
        <p:spPr>
          <a:xfrm>
            <a:off x="0" y="601225"/>
            <a:ext cx="3149700" cy="4542300"/>
          </a:xfrm>
          <a:prstGeom prst="roundRect">
            <a:avLst>
              <a:gd name="adj" fmla="val 0"/>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lide With Bullet Points v2">
  <p:cSld name="CAPTION_ONLY">
    <p:spTree>
      <p:nvGrpSpPr>
        <p:cNvPr id="1" name="Shape 131"/>
        <p:cNvGrpSpPr/>
        <p:nvPr/>
      </p:nvGrpSpPr>
      <p:grpSpPr>
        <a:xfrm>
          <a:off x="0" y="0"/>
          <a:ext cx="0" cy="0"/>
          <a:chOff x="0" y="0"/>
          <a:chExt cx="0" cy="0"/>
        </a:xfrm>
      </p:grpSpPr>
      <p:sp>
        <p:nvSpPr>
          <p:cNvPr id="132" name="Google Shape;13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3" name="Google Shape;133;p23"/>
          <p:cNvSpPr/>
          <p:nvPr/>
        </p:nvSpPr>
        <p:spPr>
          <a:xfrm>
            <a:off x="0" y="0"/>
            <a:ext cx="5958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4" name="Google Shape;134;p23"/>
          <p:cNvSpPr txBox="1">
            <a:spLocks noGrp="1"/>
          </p:cNvSpPr>
          <p:nvPr>
            <p:ph type="ctrTitle"/>
          </p:nvPr>
        </p:nvSpPr>
        <p:spPr>
          <a:xfrm>
            <a:off x="316800" y="363600"/>
            <a:ext cx="5353200" cy="54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a:endParaRPr/>
          </a:p>
        </p:txBody>
      </p:sp>
      <p:sp>
        <p:nvSpPr>
          <p:cNvPr id="135" name="Google Shape;135;p23"/>
          <p:cNvSpPr txBox="1">
            <a:spLocks noGrp="1"/>
          </p:cNvSpPr>
          <p:nvPr>
            <p:ph type="body" idx="1"/>
          </p:nvPr>
        </p:nvSpPr>
        <p:spPr>
          <a:xfrm>
            <a:off x="316800" y="1141200"/>
            <a:ext cx="5353200" cy="3560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136" name="Google Shape;136;p23"/>
          <p:cNvSpPr>
            <a:spLocks noGrp="1"/>
          </p:cNvSpPr>
          <p:nvPr>
            <p:ph type="pic" idx="2"/>
          </p:nvPr>
        </p:nvSpPr>
        <p:spPr>
          <a:xfrm>
            <a:off x="5958000" y="0"/>
            <a:ext cx="3186000" cy="51444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lide with 3 columns">
  <p:cSld name="BIG_NUMBER">
    <p:spTree>
      <p:nvGrpSpPr>
        <p:cNvPr id="1" name="Shape 137"/>
        <p:cNvGrpSpPr/>
        <p:nvPr/>
      </p:nvGrpSpPr>
      <p:grpSpPr>
        <a:xfrm>
          <a:off x="0" y="0"/>
          <a:ext cx="0" cy="0"/>
          <a:chOff x="0" y="0"/>
          <a:chExt cx="0" cy="0"/>
        </a:xfrm>
      </p:grpSpPr>
      <p:sp>
        <p:nvSpPr>
          <p:cNvPr id="138" name="Google Shape;13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24"/>
          <p:cNvSpPr/>
          <p:nvPr/>
        </p:nvSpPr>
        <p:spPr>
          <a:xfrm>
            <a:off x="526750" y="-9625"/>
            <a:ext cx="8090700" cy="1473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0" name="Google Shape;140;p24"/>
          <p:cNvSpPr/>
          <p:nvPr/>
        </p:nvSpPr>
        <p:spPr>
          <a:xfrm>
            <a:off x="526725" y="1256718"/>
            <a:ext cx="2567700" cy="3886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1" name="Google Shape;141;p24"/>
          <p:cNvSpPr/>
          <p:nvPr/>
        </p:nvSpPr>
        <p:spPr>
          <a:xfrm>
            <a:off x="3288150" y="1256718"/>
            <a:ext cx="2567700" cy="3886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2" name="Google Shape;142;p24"/>
          <p:cNvSpPr/>
          <p:nvPr/>
        </p:nvSpPr>
        <p:spPr>
          <a:xfrm>
            <a:off x="6049575" y="1256703"/>
            <a:ext cx="2567700" cy="3886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3" name="Google Shape;143;p24"/>
          <p:cNvSpPr txBox="1">
            <a:spLocks noGrp="1"/>
          </p:cNvSpPr>
          <p:nvPr>
            <p:ph type="ctrTitle"/>
          </p:nvPr>
        </p:nvSpPr>
        <p:spPr>
          <a:xfrm>
            <a:off x="525600" y="259200"/>
            <a:ext cx="8089200" cy="547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000"/>
              <a:buNone/>
              <a:defRPr>
                <a:solidFill>
                  <a:schemeClr val="lt1"/>
                </a:solidFill>
              </a:defRPr>
            </a:lvl1pPr>
            <a:lvl2pPr lvl="1" algn="ctr">
              <a:spcBef>
                <a:spcPts val="0"/>
              </a:spcBef>
              <a:spcAft>
                <a:spcPts val="0"/>
              </a:spcAft>
              <a:buClr>
                <a:schemeClr val="lt1"/>
              </a:buClr>
              <a:buSzPts val="2000"/>
              <a:buNone/>
              <a:defRPr>
                <a:solidFill>
                  <a:schemeClr val="lt1"/>
                </a:solidFill>
              </a:defRPr>
            </a:lvl2pPr>
            <a:lvl3pPr lvl="2" algn="ctr">
              <a:spcBef>
                <a:spcPts val="0"/>
              </a:spcBef>
              <a:spcAft>
                <a:spcPts val="0"/>
              </a:spcAft>
              <a:buClr>
                <a:schemeClr val="lt1"/>
              </a:buClr>
              <a:buSzPts val="2000"/>
              <a:buNone/>
              <a:defRPr>
                <a:solidFill>
                  <a:schemeClr val="lt1"/>
                </a:solidFill>
              </a:defRPr>
            </a:lvl3pPr>
            <a:lvl4pPr lvl="3" algn="ctr">
              <a:spcBef>
                <a:spcPts val="0"/>
              </a:spcBef>
              <a:spcAft>
                <a:spcPts val="0"/>
              </a:spcAft>
              <a:buClr>
                <a:schemeClr val="lt1"/>
              </a:buClr>
              <a:buSzPts val="2000"/>
              <a:buNone/>
              <a:defRPr>
                <a:solidFill>
                  <a:schemeClr val="lt1"/>
                </a:solidFill>
              </a:defRPr>
            </a:lvl4pPr>
            <a:lvl5pPr lvl="4" algn="ctr">
              <a:spcBef>
                <a:spcPts val="0"/>
              </a:spcBef>
              <a:spcAft>
                <a:spcPts val="0"/>
              </a:spcAft>
              <a:buClr>
                <a:schemeClr val="lt1"/>
              </a:buClr>
              <a:buSzPts val="2000"/>
              <a:buNone/>
              <a:defRPr>
                <a:solidFill>
                  <a:schemeClr val="lt1"/>
                </a:solidFill>
              </a:defRPr>
            </a:lvl5pPr>
            <a:lvl6pPr lvl="5" algn="ctr">
              <a:spcBef>
                <a:spcPts val="0"/>
              </a:spcBef>
              <a:spcAft>
                <a:spcPts val="0"/>
              </a:spcAft>
              <a:buClr>
                <a:schemeClr val="lt1"/>
              </a:buClr>
              <a:buSzPts val="2000"/>
              <a:buNone/>
              <a:defRPr>
                <a:solidFill>
                  <a:schemeClr val="lt1"/>
                </a:solidFill>
              </a:defRPr>
            </a:lvl6pPr>
            <a:lvl7pPr lvl="6" algn="ctr">
              <a:spcBef>
                <a:spcPts val="0"/>
              </a:spcBef>
              <a:spcAft>
                <a:spcPts val="0"/>
              </a:spcAft>
              <a:buClr>
                <a:schemeClr val="lt1"/>
              </a:buClr>
              <a:buSzPts val="2000"/>
              <a:buNone/>
              <a:defRPr>
                <a:solidFill>
                  <a:schemeClr val="lt1"/>
                </a:solidFill>
              </a:defRPr>
            </a:lvl7pPr>
            <a:lvl8pPr lvl="7" algn="ctr">
              <a:spcBef>
                <a:spcPts val="0"/>
              </a:spcBef>
              <a:spcAft>
                <a:spcPts val="0"/>
              </a:spcAft>
              <a:buClr>
                <a:schemeClr val="lt1"/>
              </a:buClr>
              <a:buSzPts val="2000"/>
              <a:buNone/>
              <a:defRPr>
                <a:solidFill>
                  <a:schemeClr val="lt1"/>
                </a:solidFill>
              </a:defRPr>
            </a:lvl8pPr>
            <a:lvl9pPr lvl="8" algn="ctr">
              <a:spcBef>
                <a:spcPts val="0"/>
              </a:spcBef>
              <a:spcAft>
                <a:spcPts val="0"/>
              </a:spcAft>
              <a:buClr>
                <a:schemeClr val="lt1"/>
              </a:buClr>
              <a:buSzPts val="2000"/>
              <a:buNone/>
              <a:defRPr>
                <a:solidFill>
                  <a:schemeClr val="lt1"/>
                </a:solidFill>
              </a:defRPr>
            </a:lvl9pPr>
          </a:lstStyle>
          <a:p>
            <a:endParaRPr/>
          </a:p>
        </p:txBody>
      </p:sp>
      <p:sp>
        <p:nvSpPr>
          <p:cNvPr id="144" name="Google Shape;144;p24"/>
          <p:cNvSpPr txBox="1">
            <a:spLocks noGrp="1"/>
          </p:cNvSpPr>
          <p:nvPr>
            <p:ph type="subTitle" idx="1"/>
          </p:nvPr>
        </p:nvSpPr>
        <p:spPr>
          <a:xfrm>
            <a:off x="738000" y="1571625"/>
            <a:ext cx="2142000" cy="651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2pPr>
            <a:lvl3pPr lvl="2"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3pPr>
            <a:lvl4pPr lvl="3"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4pPr>
            <a:lvl5pPr lvl="4"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5pPr>
            <a:lvl6pPr lvl="5"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6pPr>
            <a:lvl7pPr lvl="6"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7pPr>
            <a:lvl8pPr lvl="7"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8pPr>
            <a:lvl9pPr lvl="8"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9pPr>
          </a:lstStyle>
          <a:p>
            <a:endParaRPr/>
          </a:p>
        </p:txBody>
      </p:sp>
      <p:sp>
        <p:nvSpPr>
          <p:cNvPr id="145" name="Google Shape;145;p24"/>
          <p:cNvSpPr txBox="1">
            <a:spLocks noGrp="1"/>
          </p:cNvSpPr>
          <p:nvPr>
            <p:ph type="body" idx="2"/>
          </p:nvPr>
        </p:nvSpPr>
        <p:spPr>
          <a:xfrm>
            <a:off x="738000" y="2289778"/>
            <a:ext cx="2142000" cy="26148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Clr>
                <a:schemeClr val="lt1"/>
              </a:buClr>
              <a:buSzPts val="11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146" name="Google Shape;146;p24"/>
          <p:cNvSpPr txBox="1">
            <a:spLocks noGrp="1"/>
          </p:cNvSpPr>
          <p:nvPr>
            <p:ph type="subTitle" idx="3"/>
          </p:nvPr>
        </p:nvSpPr>
        <p:spPr>
          <a:xfrm>
            <a:off x="3499200" y="1571625"/>
            <a:ext cx="2142000" cy="651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2pPr>
            <a:lvl3pPr lvl="2"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3pPr>
            <a:lvl4pPr lvl="3"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4pPr>
            <a:lvl5pPr lvl="4"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5pPr>
            <a:lvl6pPr lvl="5"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6pPr>
            <a:lvl7pPr lvl="6"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7pPr>
            <a:lvl8pPr lvl="7"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8pPr>
            <a:lvl9pPr lvl="8"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9pPr>
          </a:lstStyle>
          <a:p>
            <a:endParaRPr/>
          </a:p>
        </p:txBody>
      </p:sp>
      <p:sp>
        <p:nvSpPr>
          <p:cNvPr id="147" name="Google Shape;147;p24"/>
          <p:cNvSpPr txBox="1">
            <a:spLocks noGrp="1"/>
          </p:cNvSpPr>
          <p:nvPr>
            <p:ph type="body" idx="4"/>
          </p:nvPr>
        </p:nvSpPr>
        <p:spPr>
          <a:xfrm>
            <a:off x="3499200" y="2289778"/>
            <a:ext cx="2142000" cy="26148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Clr>
                <a:schemeClr val="lt1"/>
              </a:buClr>
              <a:buSzPts val="11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148" name="Google Shape;148;p24"/>
          <p:cNvSpPr txBox="1">
            <a:spLocks noGrp="1"/>
          </p:cNvSpPr>
          <p:nvPr>
            <p:ph type="subTitle" idx="5"/>
          </p:nvPr>
        </p:nvSpPr>
        <p:spPr>
          <a:xfrm>
            <a:off x="6260400" y="1571625"/>
            <a:ext cx="2142000" cy="651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2pPr>
            <a:lvl3pPr lvl="2"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3pPr>
            <a:lvl4pPr lvl="3"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4pPr>
            <a:lvl5pPr lvl="4"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5pPr>
            <a:lvl6pPr lvl="5"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6pPr>
            <a:lvl7pPr lvl="6"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7pPr>
            <a:lvl8pPr lvl="7"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8pPr>
            <a:lvl9pPr lvl="8"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9pPr>
          </a:lstStyle>
          <a:p>
            <a:endParaRPr/>
          </a:p>
        </p:txBody>
      </p:sp>
      <p:sp>
        <p:nvSpPr>
          <p:cNvPr id="149" name="Google Shape;149;p24"/>
          <p:cNvSpPr txBox="1">
            <a:spLocks noGrp="1"/>
          </p:cNvSpPr>
          <p:nvPr>
            <p:ph type="body" idx="6"/>
          </p:nvPr>
        </p:nvSpPr>
        <p:spPr>
          <a:xfrm>
            <a:off x="6260400" y="2289796"/>
            <a:ext cx="2142000" cy="26148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Clr>
                <a:schemeClr val="lt1"/>
              </a:buClr>
              <a:buSzPts val="11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150" name="Google Shape;150;p24"/>
          <p:cNvSpPr/>
          <p:nvPr/>
        </p:nvSpPr>
        <p:spPr>
          <a:xfrm>
            <a:off x="1050600" y="1200750"/>
            <a:ext cx="1516800" cy="149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51" name="Google Shape;151;p24"/>
          <p:cNvSpPr/>
          <p:nvPr/>
        </p:nvSpPr>
        <p:spPr>
          <a:xfrm>
            <a:off x="3813600" y="1200750"/>
            <a:ext cx="1516800" cy="149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52" name="Google Shape;152;p24"/>
          <p:cNvSpPr/>
          <p:nvPr/>
        </p:nvSpPr>
        <p:spPr>
          <a:xfrm>
            <a:off x="6609850" y="1200750"/>
            <a:ext cx="1516800" cy="149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lide with 3 columns-v2" type="blank">
  <p:cSld name="BLANK">
    <p:spTree>
      <p:nvGrpSpPr>
        <p:cNvPr id="1" name="Shape 153"/>
        <p:cNvGrpSpPr/>
        <p:nvPr/>
      </p:nvGrpSpPr>
      <p:grpSpPr>
        <a:xfrm>
          <a:off x="0" y="0"/>
          <a:ext cx="0" cy="0"/>
          <a:chOff x="0" y="0"/>
          <a:chExt cx="0" cy="0"/>
        </a:xfrm>
      </p:grpSpPr>
      <p:sp>
        <p:nvSpPr>
          <p:cNvPr id="154" name="Google Shape;15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55" name="Google Shape;155;p25"/>
          <p:cNvSpPr/>
          <p:nvPr/>
        </p:nvSpPr>
        <p:spPr>
          <a:xfrm>
            <a:off x="0" y="299250"/>
            <a:ext cx="1618800" cy="4545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6" name="Google Shape;156;p25"/>
          <p:cNvSpPr txBox="1">
            <a:spLocks noGrp="1"/>
          </p:cNvSpPr>
          <p:nvPr>
            <p:ph type="ctrTitle"/>
          </p:nvPr>
        </p:nvSpPr>
        <p:spPr>
          <a:xfrm rot="-5400000">
            <a:off x="-1257725" y="2269775"/>
            <a:ext cx="4059000" cy="547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000"/>
              <a:buNone/>
              <a:defRPr>
                <a:solidFill>
                  <a:schemeClr val="lt1"/>
                </a:solidFill>
              </a:defRPr>
            </a:lvl1pPr>
            <a:lvl2pPr lvl="1" algn="ctr">
              <a:spcBef>
                <a:spcPts val="0"/>
              </a:spcBef>
              <a:spcAft>
                <a:spcPts val="0"/>
              </a:spcAft>
              <a:buClr>
                <a:schemeClr val="lt1"/>
              </a:buClr>
              <a:buSzPts val="2000"/>
              <a:buNone/>
              <a:defRPr>
                <a:solidFill>
                  <a:schemeClr val="lt1"/>
                </a:solidFill>
              </a:defRPr>
            </a:lvl2pPr>
            <a:lvl3pPr lvl="2" algn="ctr">
              <a:spcBef>
                <a:spcPts val="0"/>
              </a:spcBef>
              <a:spcAft>
                <a:spcPts val="0"/>
              </a:spcAft>
              <a:buClr>
                <a:schemeClr val="lt1"/>
              </a:buClr>
              <a:buSzPts val="2000"/>
              <a:buNone/>
              <a:defRPr>
                <a:solidFill>
                  <a:schemeClr val="lt1"/>
                </a:solidFill>
              </a:defRPr>
            </a:lvl3pPr>
            <a:lvl4pPr lvl="3" algn="ctr">
              <a:spcBef>
                <a:spcPts val="0"/>
              </a:spcBef>
              <a:spcAft>
                <a:spcPts val="0"/>
              </a:spcAft>
              <a:buClr>
                <a:schemeClr val="lt1"/>
              </a:buClr>
              <a:buSzPts val="2000"/>
              <a:buNone/>
              <a:defRPr>
                <a:solidFill>
                  <a:schemeClr val="lt1"/>
                </a:solidFill>
              </a:defRPr>
            </a:lvl4pPr>
            <a:lvl5pPr lvl="4" algn="ctr">
              <a:spcBef>
                <a:spcPts val="0"/>
              </a:spcBef>
              <a:spcAft>
                <a:spcPts val="0"/>
              </a:spcAft>
              <a:buClr>
                <a:schemeClr val="lt1"/>
              </a:buClr>
              <a:buSzPts val="2000"/>
              <a:buNone/>
              <a:defRPr>
                <a:solidFill>
                  <a:schemeClr val="lt1"/>
                </a:solidFill>
              </a:defRPr>
            </a:lvl5pPr>
            <a:lvl6pPr lvl="5" algn="ctr">
              <a:spcBef>
                <a:spcPts val="0"/>
              </a:spcBef>
              <a:spcAft>
                <a:spcPts val="0"/>
              </a:spcAft>
              <a:buClr>
                <a:schemeClr val="lt1"/>
              </a:buClr>
              <a:buSzPts val="2000"/>
              <a:buNone/>
              <a:defRPr>
                <a:solidFill>
                  <a:schemeClr val="lt1"/>
                </a:solidFill>
              </a:defRPr>
            </a:lvl6pPr>
            <a:lvl7pPr lvl="6" algn="ctr">
              <a:spcBef>
                <a:spcPts val="0"/>
              </a:spcBef>
              <a:spcAft>
                <a:spcPts val="0"/>
              </a:spcAft>
              <a:buClr>
                <a:schemeClr val="lt1"/>
              </a:buClr>
              <a:buSzPts val="2000"/>
              <a:buNone/>
              <a:defRPr>
                <a:solidFill>
                  <a:schemeClr val="lt1"/>
                </a:solidFill>
              </a:defRPr>
            </a:lvl7pPr>
            <a:lvl8pPr lvl="7" algn="ctr">
              <a:spcBef>
                <a:spcPts val="0"/>
              </a:spcBef>
              <a:spcAft>
                <a:spcPts val="0"/>
              </a:spcAft>
              <a:buClr>
                <a:schemeClr val="lt1"/>
              </a:buClr>
              <a:buSzPts val="2000"/>
              <a:buNone/>
              <a:defRPr>
                <a:solidFill>
                  <a:schemeClr val="lt1"/>
                </a:solidFill>
              </a:defRPr>
            </a:lvl8pPr>
            <a:lvl9pPr lvl="8" algn="ctr">
              <a:spcBef>
                <a:spcPts val="0"/>
              </a:spcBef>
              <a:spcAft>
                <a:spcPts val="0"/>
              </a:spcAft>
              <a:buClr>
                <a:schemeClr val="lt1"/>
              </a:buClr>
              <a:buSzPts val="2000"/>
              <a:buNone/>
              <a:defRPr>
                <a:solidFill>
                  <a:schemeClr val="lt1"/>
                </a:solidFill>
              </a:defRPr>
            </a:lvl9pPr>
          </a:lstStyle>
          <a:p>
            <a:endParaRPr/>
          </a:p>
        </p:txBody>
      </p:sp>
      <p:sp>
        <p:nvSpPr>
          <p:cNvPr id="157" name="Google Shape;157;p25"/>
          <p:cNvSpPr txBox="1">
            <a:spLocks noGrp="1"/>
          </p:cNvSpPr>
          <p:nvPr>
            <p:ph type="subTitle" idx="1"/>
          </p:nvPr>
        </p:nvSpPr>
        <p:spPr>
          <a:xfrm>
            <a:off x="1875025" y="374400"/>
            <a:ext cx="6932700" cy="44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Hanken Grotesk"/>
              <a:buNone/>
              <a:defRPr sz="1400" b="1">
                <a:solidFill>
                  <a:schemeClr val="dk1"/>
                </a:solidFill>
                <a:latin typeface="Hanken Grotesk"/>
                <a:ea typeface="Hanken Grotesk"/>
                <a:cs typeface="Hanken Grotesk"/>
                <a:sym typeface="Hanken Grotesk"/>
              </a:defRPr>
            </a:lvl1pPr>
            <a:lvl2pPr lvl="1">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2pPr>
            <a:lvl3pPr lvl="2">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3pPr>
            <a:lvl4pPr lvl="3">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4pPr>
            <a:lvl5pPr lvl="4">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5pPr>
            <a:lvl6pPr lvl="5">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6pPr>
            <a:lvl7pPr lvl="6">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7pPr>
            <a:lvl8pPr lvl="7">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8pPr>
            <a:lvl9pPr lvl="8">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9pPr>
          </a:lstStyle>
          <a:p>
            <a:endParaRPr/>
          </a:p>
        </p:txBody>
      </p:sp>
      <p:sp>
        <p:nvSpPr>
          <p:cNvPr id="158" name="Google Shape;158;p25"/>
          <p:cNvSpPr txBox="1">
            <a:spLocks noGrp="1"/>
          </p:cNvSpPr>
          <p:nvPr>
            <p:ph type="body" idx="2"/>
          </p:nvPr>
        </p:nvSpPr>
        <p:spPr>
          <a:xfrm>
            <a:off x="1875025" y="838800"/>
            <a:ext cx="6932700" cy="900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59" name="Google Shape;159;p25"/>
          <p:cNvSpPr txBox="1">
            <a:spLocks noGrp="1"/>
          </p:cNvSpPr>
          <p:nvPr>
            <p:ph type="subTitle" idx="3"/>
          </p:nvPr>
        </p:nvSpPr>
        <p:spPr>
          <a:xfrm>
            <a:off x="1875025" y="1868400"/>
            <a:ext cx="6932700" cy="44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Hanken Grotesk"/>
              <a:buNone/>
              <a:defRPr sz="1400" b="1">
                <a:solidFill>
                  <a:schemeClr val="dk1"/>
                </a:solidFill>
                <a:latin typeface="Hanken Grotesk"/>
                <a:ea typeface="Hanken Grotesk"/>
                <a:cs typeface="Hanken Grotesk"/>
                <a:sym typeface="Hanken Grotesk"/>
              </a:defRPr>
            </a:lvl1pPr>
            <a:lvl2pPr lvl="1">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2pPr>
            <a:lvl3pPr lvl="2">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3pPr>
            <a:lvl4pPr lvl="3">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4pPr>
            <a:lvl5pPr lvl="4">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5pPr>
            <a:lvl6pPr lvl="5">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6pPr>
            <a:lvl7pPr lvl="6">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7pPr>
            <a:lvl8pPr lvl="7">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8pPr>
            <a:lvl9pPr lvl="8">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9pPr>
          </a:lstStyle>
          <a:p>
            <a:endParaRPr/>
          </a:p>
        </p:txBody>
      </p:sp>
      <p:sp>
        <p:nvSpPr>
          <p:cNvPr id="160" name="Google Shape;160;p25"/>
          <p:cNvSpPr txBox="1">
            <a:spLocks noGrp="1"/>
          </p:cNvSpPr>
          <p:nvPr>
            <p:ph type="body" idx="4"/>
          </p:nvPr>
        </p:nvSpPr>
        <p:spPr>
          <a:xfrm>
            <a:off x="1875025" y="2332800"/>
            <a:ext cx="6932700" cy="907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61" name="Google Shape;161;p25"/>
          <p:cNvSpPr txBox="1">
            <a:spLocks noGrp="1"/>
          </p:cNvSpPr>
          <p:nvPr>
            <p:ph type="subTitle" idx="5"/>
          </p:nvPr>
        </p:nvSpPr>
        <p:spPr>
          <a:xfrm>
            <a:off x="1875025" y="3229200"/>
            <a:ext cx="6932700" cy="48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Hanken Grotesk"/>
              <a:buNone/>
              <a:defRPr sz="1400" b="1">
                <a:solidFill>
                  <a:schemeClr val="dk1"/>
                </a:solidFill>
                <a:latin typeface="Hanken Grotesk"/>
                <a:ea typeface="Hanken Grotesk"/>
                <a:cs typeface="Hanken Grotesk"/>
                <a:sym typeface="Hanken Grotesk"/>
              </a:defRPr>
            </a:lvl1pPr>
            <a:lvl2pPr lvl="1">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2pPr>
            <a:lvl3pPr lvl="2">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3pPr>
            <a:lvl4pPr lvl="3">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4pPr>
            <a:lvl5pPr lvl="4">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5pPr>
            <a:lvl6pPr lvl="5">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6pPr>
            <a:lvl7pPr lvl="6">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7pPr>
            <a:lvl8pPr lvl="7">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8pPr>
            <a:lvl9pPr lvl="8">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9pPr>
          </a:lstStyle>
          <a:p>
            <a:endParaRPr/>
          </a:p>
        </p:txBody>
      </p:sp>
      <p:sp>
        <p:nvSpPr>
          <p:cNvPr id="162" name="Google Shape;162;p25"/>
          <p:cNvSpPr txBox="1">
            <a:spLocks noGrp="1"/>
          </p:cNvSpPr>
          <p:nvPr>
            <p:ph type="body" idx="6"/>
          </p:nvPr>
        </p:nvSpPr>
        <p:spPr>
          <a:xfrm>
            <a:off x="1875025" y="3866400"/>
            <a:ext cx="6932700" cy="90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lide with 3 columns-v3">
  <p:cSld name="CUSTOM">
    <p:spTree>
      <p:nvGrpSpPr>
        <p:cNvPr id="1" name="Shape 163"/>
        <p:cNvGrpSpPr/>
        <p:nvPr/>
      </p:nvGrpSpPr>
      <p:grpSpPr>
        <a:xfrm>
          <a:off x="0" y="0"/>
          <a:ext cx="0" cy="0"/>
          <a:chOff x="0" y="0"/>
          <a:chExt cx="0" cy="0"/>
        </a:xfrm>
      </p:grpSpPr>
      <p:sp>
        <p:nvSpPr>
          <p:cNvPr id="164" name="Google Shape;164;p26"/>
          <p:cNvSpPr/>
          <p:nvPr/>
        </p:nvSpPr>
        <p:spPr>
          <a:xfrm>
            <a:off x="522175" y="1104950"/>
            <a:ext cx="2567700" cy="3843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5" name="Google Shape;165;p26"/>
          <p:cNvSpPr/>
          <p:nvPr/>
        </p:nvSpPr>
        <p:spPr>
          <a:xfrm>
            <a:off x="522175" y="4948800"/>
            <a:ext cx="2567700" cy="194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 name="Google Shape;166;p26"/>
          <p:cNvSpPr txBox="1">
            <a:spLocks noGrp="1"/>
          </p:cNvSpPr>
          <p:nvPr>
            <p:ph type="subTitle" idx="1"/>
          </p:nvPr>
        </p:nvSpPr>
        <p:spPr>
          <a:xfrm>
            <a:off x="734400" y="1415500"/>
            <a:ext cx="2142000" cy="576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2pPr>
            <a:lvl3pPr lvl="2"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3pPr>
            <a:lvl4pPr lvl="3"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4pPr>
            <a:lvl5pPr lvl="4"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5pPr>
            <a:lvl6pPr lvl="5"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6pPr>
            <a:lvl7pPr lvl="6"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7pPr>
            <a:lvl8pPr lvl="7"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8pPr>
            <a:lvl9pPr lvl="8"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9pPr>
          </a:lstStyle>
          <a:p>
            <a:endParaRPr/>
          </a:p>
        </p:txBody>
      </p:sp>
      <p:sp>
        <p:nvSpPr>
          <p:cNvPr id="167" name="Google Shape;167;p26"/>
          <p:cNvSpPr txBox="1">
            <a:spLocks noGrp="1"/>
          </p:cNvSpPr>
          <p:nvPr>
            <p:ph type="body" idx="2"/>
          </p:nvPr>
        </p:nvSpPr>
        <p:spPr>
          <a:xfrm>
            <a:off x="735025" y="2067100"/>
            <a:ext cx="2142000" cy="2616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168" name="Google Shape;168;p26"/>
          <p:cNvSpPr txBox="1">
            <a:spLocks noGrp="1"/>
          </p:cNvSpPr>
          <p:nvPr>
            <p:ph type="ctrTitle"/>
          </p:nvPr>
        </p:nvSpPr>
        <p:spPr>
          <a:xfrm>
            <a:off x="534600" y="252150"/>
            <a:ext cx="8074800" cy="547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169" name="Google Shape;169;p26"/>
          <p:cNvSpPr/>
          <p:nvPr/>
        </p:nvSpPr>
        <p:spPr>
          <a:xfrm>
            <a:off x="3288150" y="1104950"/>
            <a:ext cx="2567700" cy="3843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0" name="Google Shape;170;p26"/>
          <p:cNvSpPr/>
          <p:nvPr/>
        </p:nvSpPr>
        <p:spPr>
          <a:xfrm>
            <a:off x="3288150" y="4948800"/>
            <a:ext cx="2567700" cy="194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1" name="Google Shape;171;p26"/>
          <p:cNvSpPr/>
          <p:nvPr/>
        </p:nvSpPr>
        <p:spPr>
          <a:xfrm>
            <a:off x="6054125" y="1104950"/>
            <a:ext cx="2567700" cy="3843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2" name="Google Shape;172;p26"/>
          <p:cNvSpPr/>
          <p:nvPr/>
        </p:nvSpPr>
        <p:spPr>
          <a:xfrm>
            <a:off x="6054125" y="4948800"/>
            <a:ext cx="2567700" cy="194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3" name="Google Shape;173;p26"/>
          <p:cNvSpPr txBox="1">
            <a:spLocks noGrp="1"/>
          </p:cNvSpPr>
          <p:nvPr>
            <p:ph type="subTitle" idx="3"/>
          </p:nvPr>
        </p:nvSpPr>
        <p:spPr>
          <a:xfrm>
            <a:off x="3500688" y="1415500"/>
            <a:ext cx="2142000" cy="576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2pPr>
            <a:lvl3pPr lvl="2"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3pPr>
            <a:lvl4pPr lvl="3"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4pPr>
            <a:lvl5pPr lvl="4"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5pPr>
            <a:lvl6pPr lvl="5"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6pPr>
            <a:lvl7pPr lvl="6"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7pPr>
            <a:lvl8pPr lvl="7"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8pPr>
            <a:lvl9pPr lvl="8"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9pPr>
          </a:lstStyle>
          <a:p>
            <a:endParaRPr/>
          </a:p>
        </p:txBody>
      </p:sp>
      <p:sp>
        <p:nvSpPr>
          <p:cNvPr id="174" name="Google Shape;174;p26"/>
          <p:cNvSpPr txBox="1">
            <a:spLocks noGrp="1"/>
          </p:cNvSpPr>
          <p:nvPr>
            <p:ph type="body" idx="4"/>
          </p:nvPr>
        </p:nvSpPr>
        <p:spPr>
          <a:xfrm>
            <a:off x="3500988" y="2067100"/>
            <a:ext cx="2142000" cy="2616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175" name="Google Shape;175;p26"/>
          <p:cNvSpPr txBox="1">
            <a:spLocks noGrp="1"/>
          </p:cNvSpPr>
          <p:nvPr>
            <p:ph type="subTitle" idx="5"/>
          </p:nvPr>
        </p:nvSpPr>
        <p:spPr>
          <a:xfrm>
            <a:off x="6266963" y="1392650"/>
            <a:ext cx="2142000" cy="576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2pPr>
            <a:lvl3pPr lvl="2"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3pPr>
            <a:lvl4pPr lvl="3"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4pPr>
            <a:lvl5pPr lvl="4"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5pPr>
            <a:lvl6pPr lvl="5"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6pPr>
            <a:lvl7pPr lvl="6"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7pPr>
            <a:lvl8pPr lvl="7"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8pPr>
            <a:lvl9pPr lvl="8"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9pPr>
          </a:lstStyle>
          <a:p>
            <a:endParaRPr/>
          </a:p>
        </p:txBody>
      </p:sp>
      <p:sp>
        <p:nvSpPr>
          <p:cNvPr id="176" name="Google Shape;176;p26"/>
          <p:cNvSpPr txBox="1">
            <a:spLocks noGrp="1"/>
          </p:cNvSpPr>
          <p:nvPr>
            <p:ph type="body" idx="6"/>
          </p:nvPr>
        </p:nvSpPr>
        <p:spPr>
          <a:xfrm>
            <a:off x="6267263" y="2044250"/>
            <a:ext cx="2142000" cy="2616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lide with 3 columns-v3 1 Image">
  <p:cSld name="BLANK_1">
    <p:spTree>
      <p:nvGrpSpPr>
        <p:cNvPr id="1" name="Shape 177"/>
        <p:cNvGrpSpPr/>
        <p:nvPr/>
      </p:nvGrpSpPr>
      <p:grpSpPr>
        <a:xfrm>
          <a:off x="0" y="0"/>
          <a:ext cx="0" cy="0"/>
          <a:chOff x="0" y="0"/>
          <a:chExt cx="0" cy="0"/>
        </a:xfrm>
      </p:grpSpPr>
      <p:sp>
        <p:nvSpPr>
          <p:cNvPr id="178" name="Google Shape;17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79" name="Google Shape;179;p27"/>
          <p:cNvSpPr/>
          <p:nvPr/>
        </p:nvSpPr>
        <p:spPr>
          <a:xfrm>
            <a:off x="0" y="0"/>
            <a:ext cx="2514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0" name="Google Shape;180;p27"/>
          <p:cNvSpPr txBox="1">
            <a:spLocks noGrp="1"/>
          </p:cNvSpPr>
          <p:nvPr>
            <p:ph type="ctrTitle"/>
          </p:nvPr>
        </p:nvSpPr>
        <p:spPr>
          <a:xfrm>
            <a:off x="2751025" y="254625"/>
            <a:ext cx="5830200" cy="547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a:endParaRPr/>
          </a:p>
        </p:txBody>
      </p:sp>
      <p:sp>
        <p:nvSpPr>
          <p:cNvPr id="181" name="Google Shape;181;p27"/>
          <p:cNvSpPr txBox="1">
            <a:spLocks noGrp="1"/>
          </p:cNvSpPr>
          <p:nvPr>
            <p:ph type="subTitle" idx="1"/>
          </p:nvPr>
        </p:nvSpPr>
        <p:spPr>
          <a:xfrm>
            <a:off x="2751025" y="986475"/>
            <a:ext cx="5830200" cy="44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Hanken Grotesk"/>
              <a:buNone/>
              <a:defRPr sz="1400" b="1">
                <a:solidFill>
                  <a:schemeClr val="dk1"/>
                </a:solidFill>
                <a:latin typeface="Hanken Grotesk"/>
                <a:ea typeface="Hanken Grotesk"/>
                <a:cs typeface="Hanken Grotesk"/>
                <a:sym typeface="Hanken Grotesk"/>
              </a:defRPr>
            </a:lvl1pPr>
            <a:lvl2pPr lvl="1">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2pPr>
            <a:lvl3pPr lvl="2">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3pPr>
            <a:lvl4pPr lvl="3">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4pPr>
            <a:lvl5pPr lvl="4">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5pPr>
            <a:lvl6pPr lvl="5">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6pPr>
            <a:lvl7pPr lvl="6">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7pPr>
            <a:lvl8pPr lvl="7">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8pPr>
            <a:lvl9pPr lvl="8">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9pPr>
          </a:lstStyle>
          <a:p>
            <a:endParaRPr/>
          </a:p>
        </p:txBody>
      </p:sp>
      <p:sp>
        <p:nvSpPr>
          <p:cNvPr id="182" name="Google Shape;182;p27"/>
          <p:cNvSpPr txBox="1">
            <a:spLocks noGrp="1"/>
          </p:cNvSpPr>
          <p:nvPr>
            <p:ph type="body" idx="2"/>
          </p:nvPr>
        </p:nvSpPr>
        <p:spPr>
          <a:xfrm>
            <a:off x="2751025" y="1450875"/>
            <a:ext cx="5830200" cy="747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83" name="Google Shape;183;p27"/>
          <p:cNvSpPr txBox="1">
            <a:spLocks noGrp="1"/>
          </p:cNvSpPr>
          <p:nvPr>
            <p:ph type="subTitle" idx="3"/>
          </p:nvPr>
        </p:nvSpPr>
        <p:spPr>
          <a:xfrm>
            <a:off x="2751025" y="2288875"/>
            <a:ext cx="5830200" cy="44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Hanken Grotesk"/>
              <a:buNone/>
              <a:defRPr sz="1400" b="1">
                <a:solidFill>
                  <a:schemeClr val="dk1"/>
                </a:solidFill>
                <a:latin typeface="Hanken Grotesk"/>
                <a:ea typeface="Hanken Grotesk"/>
                <a:cs typeface="Hanken Grotesk"/>
                <a:sym typeface="Hanken Grotesk"/>
              </a:defRPr>
            </a:lvl1pPr>
            <a:lvl2pPr lvl="1">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2pPr>
            <a:lvl3pPr lvl="2">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3pPr>
            <a:lvl4pPr lvl="3">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4pPr>
            <a:lvl5pPr lvl="4">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5pPr>
            <a:lvl6pPr lvl="5">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6pPr>
            <a:lvl7pPr lvl="6">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7pPr>
            <a:lvl8pPr lvl="7">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8pPr>
            <a:lvl9pPr lvl="8">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9pPr>
          </a:lstStyle>
          <a:p>
            <a:endParaRPr/>
          </a:p>
        </p:txBody>
      </p:sp>
      <p:sp>
        <p:nvSpPr>
          <p:cNvPr id="184" name="Google Shape;184;p27"/>
          <p:cNvSpPr txBox="1">
            <a:spLocks noGrp="1"/>
          </p:cNvSpPr>
          <p:nvPr>
            <p:ph type="body" idx="4"/>
          </p:nvPr>
        </p:nvSpPr>
        <p:spPr>
          <a:xfrm>
            <a:off x="2751025" y="2753275"/>
            <a:ext cx="5830200" cy="747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85" name="Google Shape;185;p27"/>
          <p:cNvSpPr txBox="1">
            <a:spLocks noGrp="1"/>
          </p:cNvSpPr>
          <p:nvPr>
            <p:ph type="subTitle" idx="5"/>
          </p:nvPr>
        </p:nvSpPr>
        <p:spPr>
          <a:xfrm>
            <a:off x="2751025" y="3573275"/>
            <a:ext cx="5830200" cy="48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Hanken Grotesk"/>
              <a:buNone/>
              <a:defRPr sz="1400" b="1">
                <a:solidFill>
                  <a:schemeClr val="dk1"/>
                </a:solidFill>
                <a:latin typeface="Hanken Grotesk"/>
                <a:ea typeface="Hanken Grotesk"/>
                <a:cs typeface="Hanken Grotesk"/>
                <a:sym typeface="Hanken Grotesk"/>
              </a:defRPr>
            </a:lvl1pPr>
            <a:lvl2pPr lvl="1">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2pPr>
            <a:lvl3pPr lvl="2">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3pPr>
            <a:lvl4pPr lvl="3">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4pPr>
            <a:lvl5pPr lvl="4">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5pPr>
            <a:lvl6pPr lvl="5">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6pPr>
            <a:lvl7pPr lvl="6">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7pPr>
            <a:lvl8pPr lvl="7">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8pPr>
            <a:lvl9pPr lvl="8">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9pPr>
          </a:lstStyle>
          <a:p>
            <a:endParaRPr/>
          </a:p>
        </p:txBody>
      </p:sp>
      <p:sp>
        <p:nvSpPr>
          <p:cNvPr id="186" name="Google Shape;186;p27"/>
          <p:cNvSpPr txBox="1">
            <a:spLocks noGrp="1"/>
          </p:cNvSpPr>
          <p:nvPr>
            <p:ph type="body" idx="6"/>
          </p:nvPr>
        </p:nvSpPr>
        <p:spPr>
          <a:xfrm>
            <a:off x="2751025" y="4055675"/>
            <a:ext cx="5830200" cy="747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87" name="Google Shape;187;p27"/>
          <p:cNvSpPr>
            <a:spLocks noGrp="1"/>
          </p:cNvSpPr>
          <p:nvPr>
            <p:ph type="pic" idx="7"/>
          </p:nvPr>
        </p:nvSpPr>
        <p:spPr>
          <a:xfrm>
            <a:off x="192915" y="967875"/>
            <a:ext cx="2128500" cy="1229700"/>
          </a:xfrm>
          <a:prstGeom prst="rect">
            <a:avLst/>
          </a:prstGeom>
          <a:noFill/>
          <a:ln>
            <a:noFill/>
          </a:ln>
        </p:spPr>
      </p:sp>
      <p:sp>
        <p:nvSpPr>
          <p:cNvPr id="188" name="Google Shape;188;p27"/>
          <p:cNvSpPr>
            <a:spLocks noGrp="1"/>
          </p:cNvSpPr>
          <p:nvPr>
            <p:ph type="pic" idx="8"/>
          </p:nvPr>
        </p:nvSpPr>
        <p:spPr>
          <a:xfrm>
            <a:off x="192915" y="2270575"/>
            <a:ext cx="2128500" cy="1229700"/>
          </a:xfrm>
          <a:prstGeom prst="rect">
            <a:avLst/>
          </a:prstGeom>
          <a:noFill/>
          <a:ln>
            <a:noFill/>
          </a:ln>
        </p:spPr>
      </p:sp>
      <p:sp>
        <p:nvSpPr>
          <p:cNvPr id="189" name="Google Shape;189;p27"/>
          <p:cNvSpPr>
            <a:spLocks noGrp="1"/>
          </p:cNvSpPr>
          <p:nvPr>
            <p:ph type="pic" idx="9"/>
          </p:nvPr>
        </p:nvSpPr>
        <p:spPr>
          <a:xfrm>
            <a:off x="192915" y="3573275"/>
            <a:ext cx="2128500" cy="12297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lide with 4 key metrics v2">
  <p:cSld name="CUSTOM_1">
    <p:spTree>
      <p:nvGrpSpPr>
        <p:cNvPr id="1" name="Shape 190"/>
        <p:cNvGrpSpPr/>
        <p:nvPr/>
      </p:nvGrpSpPr>
      <p:grpSpPr>
        <a:xfrm>
          <a:off x="0" y="0"/>
          <a:ext cx="0" cy="0"/>
          <a:chOff x="0" y="0"/>
          <a:chExt cx="0" cy="0"/>
        </a:xfrm>
      </p:grpSpPr>
      <p:sp>
        <p:nvSpPr>
          <p:cNvPr id="191" name="Google Shape;191;p28"/>
          <p:cNvSpPr/>
          <p:nvPr/>
        </p:nvSpPr>
        <p:spPr>
          <a:xfrm>
            <a:off x="0" y="2044800"/>
            <a:ext cx="9144000" cy="3099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2" name="Google Shape;192;p28"/>
          <p:cNvSpPr txBox="1">
            <a:spLocks noGrp="1"/>
          </p:cNvSpPr>
          <p:nvPr>
            <p:ph type="subTitle" idx="1"/>
          </p:nvPr>
        </p:nvSpPr>
        <p:spPr>
          <a:xfrm>
            <a:off x="453600" y="2523600"/>
            <a:ext cx="1807200" cy="47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2pPr>
            <a:lvl3pPr lvl="2"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3pPr>
            <a:lvl4pPr lvl="3"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4pPr>
            <a:lvl5pPr lvl="4"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5pPr>
            <a:lvl6pPr lvl="5"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6pPr>
            <a:lvl7pPr lvl="6"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7pPr>
            <a:lvl8pPr lvl="7"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8pPr>
            <a:lvl9pPr lvl="8"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9pPr>
          </a:lstStyle>
          <a:p>
            <a:endParaRPr/>
          </a:p>
        </p:txBody>
      </p:sp>
      <p:sp>
        <p:nvSpPr>
          <p:cNvPr id="193" name="Google Shape;193;p28"/>
          <p:cNvSpPr txBox="1">
            <a:spLocks noGrp="1"/>
          </p:cNvSpPr>
          <p:nvPr>
            <p:ph type="body" idx="2"/>
          </p:nvPr>
        </p:nvSpPr>
        <p:spPr>
          <a:xfrm>
            <a:off x="453600" y="2995200"/>
            <a:ext cx="1807200" cy="16122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Clr>
                <a:schemeClr val="lt1"/>
              </a:buClr>
              <a:buSzPts val="11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194" name="Google Shape;194;p28"/>
          <p:cNvSpPr txBox="1">
            <a:spLocks noGrp="1"/>
          </p:cNvSpPr>
          <p:nvPr>
            <p:ph type="subTitle" idx="3"/>
          </p:nvPr>
        </p:nvSpPr>
        <p:spPr>
          <a:xfrm>
            <a:off x="2534400" y="2523600"/>
            <a:ext cx="1807200" cy="47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2pPr>
            <a:lvl3pPr lvl="2"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3pPr>
            <a:lvl4pPr lvl="3"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4pPr>
            <a:lvl5pPr lvl="4"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5pPr>
            <a:lvl6pPr lvl="5"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6pPr>
            <a:lvl7pPr lvl="6"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7pPr>
            <a:lvl8pPr lvl="7"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8pPr>
            <a:lvl9pPr lvl="8"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9pPr>
          </a:lstStyle>
          <a:p>
            <a:endParaRPr/>
          </a:p>
        </p:txBody>
      </p:sp>
      <p:sp>
        <p:nvSpPr>
          <p:cNvPr id="195" name="Google Shape;195;p28"/>
          <p:cNvSpPr txBox="1">
            <a:spLocks noGrp="1"/>
          </p:cNvSpPr>
          <p:nvPr>
            <p:ph type="body" idx="4"/>
          </p:nvPr>
        </p:nvSpPr>
        <p:spPr>
          <a:xfrm>
            <a:off x="2534400" y="2995200"/>
            <a:ext cx="1807200" cy="16122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Clr>
                <a:schemeClr val="lt1"/>
              </a:buClr>
              <a:buSzPts val="11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196" name="Google Shape;196;p28"/>
          <p:cNvSpPr txBox="1">
            <a:spLocks noGrp="1"/>
          </p:cNvSpPr>
          <p:nvPr>
            <p:ph type="subTitle" idx="5"/>
          </p:nvPr>
        </p:nvSpPr>
        <p:spPr>
          <a:xfrm>
            <a:off x="4759200" y="2535969"/>
            <a:ext cx="1807200" cy="47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2pPr>
            <a:lvl3pPr lvl="2"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3pPr>
            <a:lvl4pPr lvl="3"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4pPr>
            <a:lvl5pPr lvl="4"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5pPr>
            <a:lvl6pPr lvl="5"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6pPr>
            <a:lvl7pPr lvl="6"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7pPr>
            <a:lvl8pPr lvl="7"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8pPr>
            <a:lvl9pPr lvl="8"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9pPr>
          </a:lstStyle>
          <a:p>
            <a:endParaRPr/>
          </a:p>
        </p:txBody>
      </p:sp>
      <p:sp>
        <p:nvSpPr>
          <p:cNvPr id="197" name="Google Shape;197;p28"/>
          <p:cNvSpPr txBox="1">
            <a:spLocks noGrp="1"/>
          </p:cNvSpPr>
          <p:nvPr>
            <p:ph type="body" idx="6"/>
          </p:nvPr>
        </p:nvSpPr>
        <p:spPr>
          <a:xfrm>
            <a:off x="4759200" y="2995200"/>
            <a:ext cx="1807200" cy="16122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Clr>
                <a:schemeClr val="lt1"/>
              </a:buClr>
              <a:buSzPts val="11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198" name="Google Shape;198;p28"/>
          <p:cNvSpPr txBox="1">
            <a:spLocks noGrp="1"/>
          </p:cNvSpPr>
          <p:nvPr>
            <p:ph type="subTitle" idx="7"/>
          </p:nvPr>
        </p:nvSpPr>
        <p:spPr>
          <a:xfrm>
            <a:off x="6944400" y="2523600"/>
            <a:ext cx="1807200" cy="47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2pPr>
            <a:lvl3pPr lvl="2"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3pPr>
            <a:lvl4pPr lvl="3"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4pPr>
            <a:lvl5pPr lvl="4"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5pPr>
            <a:lvl6pPr lvl="5"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6pPr>
            <a:lvl7pPr lvl="6"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7pPr>
            <a:lvl8pPr lvl="7"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8pPr>
            <a:lvl9pPr lvl="8" algn="ctr">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9pPr>
          </a:lstStyle>
          <a:p>
            <a:endParaRPr/>
          </a:p>
        </p:txBody>
      </p:sp>
      <p:sp>
        <p:nvSpPr>
          <p:cNvPr id="199" name="Google Shape;199;p28"/>
          <p:cNvSpPr txBox="1">
            <a:spLocks noGrp="1"/>
          </p:cNvSpPr>
          <p:nvPr>
            <p:ph type="body" idx="8"/>
          </p:nvPr>
        </p:nvSpPr>
        <p:spPr>
          <a:xfrm>
            <a:off x="6944400" y="2995200"/>
            <a:ext cx="1807200" cy="16122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Clr>
                <a:schemeClr val="lt1"/>
              </a:buClr>
              <a:buSzPts val="11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00" name="Google Shape;200;p28"/>
          <p:cNvSpPr txBox="1">
            <a:spLocks noGrp="1"/>
          </p:cNvSpPr>
          <p:nvPr>
            <p:ph type="ctrTitle"/>
          </p:nvPr>
        </p:nvSpPr>
        <p:spPr>
          <a:xfrm>
            <a:off x="453600" y="681950"/>
            <a:ext cx="8035200" cy="547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lide with 4 key metrics v3">
  <p:cSld name="CUSTOM_2">
    <p:spTree>
      <p:nvGrpSpPr>
        <p:cNvPr id="1" name="Shape 201"/>
        <p:cNvGrpSpPr/>
        <p:nvPr/>
      </p:nvGrpSpPr>
      <p:grpSpPr>
        <a:xfrm>
          <a:off x="0" y="0"/>
          <a:ext cx="0" cy="0"/>
          <a:chOff x="0" y="0"/>
          <a:chExt cx="0" cy="0"/>
        </a:xfrm>
      </p:grpSpPr>
      <p:sp>
        <p:nvSpPr>
          <p:cNvPr id="202" name="Google Shape;202;p29"/>
          <p:cNvSpPr/>
          <p:nvPr/>
        </p:nvSpPr>
        <p:spPr>
          <a:xfrm>
            <a:off x="0" y="3380475"/>
            <a:ext cx="9144000" cy="1763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3" name="Google Shape;203;p29"/>
          <p:cNvSpPr/>
          <p:nvPr/>
        </p:nvSpPr>
        <p:spPr>
          <a:xfrm>
            <a:off x="618225" y="1761300"/>
            <a:ext cx="1840800" cy="33822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4" name="Google Shape;204;p29"/>
          <p:cNvSpPr/>
          <p:nvPr/>
        </p:nvSpPr>
        <p:spPr>
          <a:xfrm>
            <a:off x="2622125" y="1761300"/>
            <a:ext cx="1840800" cy="33822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5" name="Google Shape;205;p29"/>
          <p:cNvSpPr/>
          <p:nvPr/>
        </p:nvSpPr>
        <p:spPr>
          <a:xfrm>
            <a:off x="4626025" y="1761300"/>
            <a:ext cx="1840800" cy="33822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6" name="Google Shape;206;p29"/>
          <p:cNvSpPr/>
          <p:nvPr/>
        </p:nvSpPr>
        <p:spPr>
          <a:xfrm>
            <a:off x="6629925" y="1761300"/>
            <a:ext cx="1840800" cy="33822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7" name="Google Shape;207;p29"/>
          <p:cNvSpPr/>
          <p:nvPr/>
        </p:nvSpPr>
        <p:spPr>
          <a:xfrm>
            <a:off x="1222875" y="1611400"/>
            <a:ext cx="631500" cy="631500"/>
          </a:xfrm>
          <a:prstGeom prst="rect">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8" name="Google Shape;208;p29"/>
          <p:cNvSpPr/>
          <p:nvPr/>
        </p:nvSpPr>
        <p:spPr>
          <a:xfrm>
            <a:off x="3226775" y="1611400"/>
            <a:ext cx="631500" cy="631500"/>
          </a:xfrm>
          <a:prstGeom prst="rect">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9" name="Google Shape;209;p29"/>
          <p:cNvSpPr/>
          <p:nvPr/>
        </p:nvSpPr>
        <p:spPr>
          <a:xfrm>
            <a:off x="5230675" y="1611400"/>
            <a:ext cx="631500" cy="631500"/>
          </a:xfrm>
          <a:prstGeom prst="rect">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0" name="Google Shape;210;p29"/>
          <p:cNvSpPr/>
          <p:nvPr/>
        </p:nvSpPr>
        <p:spPr>
          <a:xfrm>
            <a:off x="7234575" y="1611400"/>
            <a:ext cx="631500" cy="631500"/>
          </a:xfrm>
          <a:prstGeom prst="rect">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1" name="Google Shape;211;p29"/>
          <p:cNvSpPr txBox="1">
            <a:spLocks noGrp="1"/>
          </p:cNvSpPr>
          <p:nvPr>
            <p:ph type="subTitle" idx="1"/>
          </p:nvPr>
        </p:nvSpPr>
        <p:spPr>
          <a:xfrm>
            <a:off x="745200" y="2563200"/>
            <a:ext cx="1573200" cy="547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2pPr>
            <a:lvl3pPr lvl="2">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3pPr>
            <a:lvl4pPr lvl="3">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4pPr>
            <a:lvl5pPr lvl="4">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5pPr>
            <a:lvl6pPr lvl="5">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6pPr>
            <a:lvl7pPr lvl="6">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7pPr>
            <a:lvl8pPr lvl="7">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8pPr>
            <a:lvl9pPr lvl="8">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9pPr>
          </a:lstStyle>
          <a:p>
            <a:endParaRPr/>
          </a:p>
        </p:txBody>
      </p:sp>
      <p:sp>
        <p:nvSpPr>
          <p:cNvPr id="212" name="Google Shape;212;p29"/>
          <p:cNvSpPr txBox="1">
            <a:spLocks noGrp="1"/>
          </p:cNvSpPr>
          <p:nvPr>
            <p:ph type="body" idx="2"/>
          </p:nvPr>
        </p:nvSpPr>
        <p:spPr>
          <a:xfrm>
            <a:off x="745200" y="3110400"/>
            <a:ext cx="1573200" cy="1541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213" name="Google Shape;213;p29"/>
          <p:cNvSpPr txBox="1">
            <a:spLocks noGrp="1"/>
          </p:cNvSpPr>
          <p:nvPr>
            <p:ph type="subTitle" idx="3"/>
          </p:nvPr>
        </p:nvSpPr>
        <p:spPr>
          <a:xfrm>
            <a:off x="2775600" y="2563200"/>
            <a:ext cx="1573200" cy="547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2pPr>
            <a:lvl3pPr lvl="2">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3pPr>
            <a:lvl4pPr lvl="3">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4pPr>
            <a:lvl5pPr lvl="4">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5pPr>
            <a:lvl6pPr lvl="5">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6pPr>
            <a:lvl7pPr lvl="6">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7pPr>
            <a:lvl8pPr lvl="7">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8pPr>
            <a:lvl9pPr lvl="8">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9pPr>
          </a:lstStyle>
          <a:p>
            <a:endParaRPr/>
          </a:p>
        </p:txBody>
      </p:sp>
      <p:sp>
        <p:nvSpPr>
          <p:cNvPr id="214" name="Google Shape;214;p29"/>
          <p:cNvSpPr txBox="1">
            <a:spLocks noGrp="1"/>
          </p:cNvSpPr>
          <p:nvPr>
            <p:ph type="body" idx="4"/>
          </p:nvPr>
        </p:nvSpPr>
        <p:spPr>
          <a:xfrm>
            <a:off x="2775600" y="3110400"/>
            <a:ext cx="1573200" cy="1541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215" name="Google Shape;215;p29"/>
          <p:cNvSpPr txBox="1">
            <a:spLocks noGrp="1"/>
          </p:cNvSpPr>
          <p:nvPr>
            <p:ph type="subTitle" idx="5"/>
          </p:nvPr>
        </p:nvSpPr>
        <p:spPr>
          <a:xfrm>
            <a:off x="4780800" y="2563200"/>
            <a:ext cx="1573200" cy="547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2pPr>
            <a:lvl3pPr lvl="2">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3pPr>
            <a:lvl4pPr lvl="3">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4pPr>
            <a:lvl5pPr lvl="4">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5pPr>
            <a:lvl6pPr lvl="5">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6pPr>
            <a:lvl7pPr lvl="6">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7pPr>
            <a:lvl8pPr lvl="7">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8pPr>
            <a:lvl9pPr lvl="8">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9pPr>
          </a:lstStyle>
          <a:p>
            <a:endParaRPr/>
          </a:p>
        </p:txBody>
      </p:sp>
      <p:sp>
        <p:nvSpPr>
          <p:cNvPr id="216" name="Google Shape;216;p29"/>
          <p:cNvSpPr txBox="1">
            <a:spLocks noGrp="1"/>
          </p:cNvSpPr>
          <p:nvPr>
            <p:ph type="body" idx="6"/>
          </p:nvPr>
        </p:nvSpPr>
        <p:spPr>
          <a:xfrm>
            <a:off x="4780800" y="3110400"/>
            <a:ext cx="1573200" cy="1541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217" name="Google Shape;217;p29"/>
          <p:cNvSpPr txBox="1">
            <a:spLocks noGrp="1"/>
          </p:cNvSpPr>
          <p:nvPr>
            <p:ph type="subTitle" idx="7"/>
          </p:nvPr>
        </p:nvSpPr>
        <p:spPr>
          <a:xfrm>
            <a:off x="6782400" y="2563200"/>
            <a:ext cx="1573200" cy="547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2pPr>
            <a:lvl3pPr lvl="2">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3pPr>
            <a:lvl4pPr lvl="3">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4pPr>
            <a:lvl5pPr lvl="4">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5pPr>
            <a:lvl6pPr lvl="5">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6pPr>
            <a:lvl7pPr lvl="6">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7pPr>
            <a:lvl8pPr lvl="7">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8pPr>
            <a:lvl9pPr lvl="8">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9pPr>
          </a:lstStyle>
          <a:p>
            <a:endParaRPr/>
          </a:p>
        </p:txBody>
      </p:sp>
      <p:sp>
        <p:nvSpPr>
          <p:cNvPr id="218" name="Google Shape;218;p29"/>
          <p:cNvSpPr txBox="1">
            <a:spLocks noGrp="1"/>
          </p:cNvSpPr>
          <p:nvPr>
            <p:ph type="body" idx="8"/>
          </p:nvPr>
        </p:nvSpPr>
        <p:spPr>
          <a:xfrm>
            <a:off x="6782400" y="3110400"/>
            <a:ext cx="1573200" cy="1541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219" name="Google Shape;219;p29"/>
          <p:cNvSpPr txBox="1">
            <a:spLocks noGrp="1"/>
          </p:cNvSpPr>
          <p:nvPr>
            <p:ph type="ctrTitle"/>
          </p:nvPr>
        </p:nvSpPr>
        <p:spPr>
          <a:xfrm>
            <a:off x="453600" y="385200"/>
            <a:ext cx="8035200" cy="547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220" name="Google Shape;220;p29"/>
          <p:cNvSpPr txBox="1"/>
          <p:nvPr/>
        </p:nvSpPr>
        <p:spPr>
          <a:xfrm>
            <a:off x="1222875" y="1611400"/>
            <a:ext cx="631500" cy="631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Hanken Grotesk ExtraBold"/>
                <a:ea typeface="Hanken Grotesk ExtraBold"/>
                <a:cs typeface="Hanken Grotesk ExtraBold"/>
                <a:sym typeface="Hanken Grotesk ExtraBold"/>
              </a:rPr>
              <a:t>01</a:t>
            </a:r>
            <a:endParaRPr sz="2000">
              <a:solidFill>
                <a:schemeClr val="dk1"/>
              </a:solidFill>
              <a:latin typeface="Hanken Grotesk ExtraBold"/>
              <a:ea typeface="Hanken Grotesk ExtraBold"/>
              <a:cs typeface="Hanken Grotesk ExtraBold"/>
              <a:sym typeface="Hanken Grotesk ExtraBold"/>
            </a:endParaRPr>
          </a:p>
        </p:txBody>
      </p:sp>
      <p:sp>
        <p:nvSpPr>
          <p:cNvPr id="221" name="Google Shape;221;p29"/>
          <p:cNvSpPr txBox="1"/>
          <p:nvPr/>
        </p:nvSpPr>
        <p:spPr>
          <a:xfrm>
            <a:off x="3226775" y="1611400"/>
            <a:ext cx="631500" cy="631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Hanken Grotesk ExtraBold"/>
                <a:ea typeface="Hanken Grotesk ExtraBold"/>
                <a:cs typeface="Hanken Grotesk ExtraBold"/>
                <a:sym typeface="Hanken Grotesk ExtraBold"/>
              </a:rPr>
              <a:t>02</a:t>
            </a:r>
            <a:endParaRPr sz="2000">
              <a:solidFill>
                <a:schemeClr val="dk1"/>
              </a:solidFill>
              <a:latin typeface="Hanken Grotesk ExtraBold"/>
              <a:ea typeface="Hanken Grotesk ExtraBold"/>
              <a:cs typeface="Hanken Grotesk ExtraBold"/>
              <a:sym typeface="Hanken Grotesk ExtraBold"/>
            </a:endParaRPr>
          </a:p>
        </p:txBody>
      </p:sp>
      <p:sp>
        <p:nvSpPr>
          <p:cNvPr id="222" name="Google Shape;222;p29"/>
          <p:cNvSpPr txBox="1"/>
          <p:nvPr/>
        </p:nvSpPr>
        <p:spPr>
          <a:xfrm>
            <a:off x="5230675" y="1611400"/>
            <a:ext cx="631500" cy="631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Hanken Grotesk ExtraBold"/>
                <a:ea typeface="Hanken Grotesk ExtraBold"/>
                <a:cs typeface="Hanken Grotesk ExtraBold"/>
                <a:sym typeface="Hanken Grotesk ExtraBold"/>
              </a:rPr>
              <a:t>03</a:t>
            </a:r>
            <a:endParaRPr sz="2000">
              <a:solidFill>
                <a:schemeClr val="dk1"/>
              </a:solidFill>
              <a:latin typeface="Hanken Grotesk ExtraBold"/>
              <a:ea typeface="Hanken Grotesk ExtraBold"/>
              <a:cs typeface="Hanken Grotesk ExtraBold"/>
              <a:sym typeface="Hanken Grotesk ExtraBold"/>
            </a:endParaRPr>
          </a:p>
        </p:txBody>
      </p:sp>
      <p:sp>
        <p:nvSpPr>
          <p:cNvPr id="223" name="Google Shape;223;p29"/>
          <p:cNvSpPr txBox="1"/>
          <p:nvPr/>
        </p:nvSpPr>
        <p:spPr>
          <a:xfrm>
            <a:off x="7234575" y="1611400"/>
            <a:ext cx="631500" cy="631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Hanken Grotesk ExtraBold"/>
                <a:ea typeface="Hanken Grotesk ExtraBold"/>
                <a:cs typeface="Hanken Grotesk ExtraBold"/>
                <a:sym typeface="Hanken Grotesk ExtraBold"/>
              </a:rPr>
              <a:t>04</a:t>
            </a:r>
            <a:endParaRPr sz="2000">
              <a:solidFill>
                <a:schemeClr val="dk1"/>
              </a:solidFill>
              <a:latin typeface="Hanken Grotesk ExtraBold"/>
              <a:ea typeface="Hanken Grotesk ExtraBold"/>
              <a:cs typeface="Hanken Grotesk ExtraBold"/>
              <a:sym typeface="Hanken Grotesk ExtraBo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lide with 3 key metrics">
  <p:cSld name="CUSTOM_3">
    <p:spTree>
      <p:nvGrpSpPr>
        <p:cNvPr id="1" name="Shape 224"/>
        <p:cNvGrpSpPr/>
        <p:nvPr/>
      </p:nvGrpSpPr>
      <p:grpSpPr>
        <a:xfrm>
          <a:off x="0" y="0"/>
          <a:ext cx="0" cy="0"/>
          <a:chOff x="0" y="0"/>
          <a:chExt cx="0" cy="0"/>
        </a:xfrm>
      </p:grpSpPr>
      <p:sp>
        <p:nvSpPr>
          <p:cNvPr id="225" name="Google Shape;225;p30"/>
          <p:cNvSpPr/>
          <p:nvPr/>
        </p:nvSpPr>
        <p:spPr>
          <a:xfrm>
            <a:off x="575925" y="1188625"/>
            <a:ext cx="8568300" cy="3585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26" name="Google Shape;226;p30"/>
          <p:cNvCxnSpPr/>
          <p:nvPr/>
        </p:nvCxnSpPr>
        <p:spPr>
          <a:xfrm>
            <a:off x="998606" y="1617174"/>
            <a:ext cx="426900" cy="0"/>
          </a:xfrm>
          <a:prstGeom prst="straightConnector1">
            <a:avLst/>
          </a:prstGeom>
          <a:noFill/>
          <a:ln w="19050" cap="flat" cmpd="sng">
            <a:solidFill>
              <a:schemeClr val="lt1"/>
            </a:solidFill>
            <a:prstDash val="solid"/>
            <a:round/>
            <a:headEnd type="none" w="med" len="med"/>
            <a:tailEnd type="none" w="med" len="med"/>
          </a:ln>
        </p:spPr>
      </p:cxnSp>
      <p:sp>
        <p:nvSpPr>
          <p:cNvPr id="227" name="Google Shape;227;p30"/>
          <p:cNvSpPr txBox="1">
            <a:spLocks noGrp="1"/>
          </p:cNvSpPr>
          <p:nvPr>
            <p:ph type="subTitle" idx="1"/>
          </p:nvPr>
        </p:nvSpPr>
        <p:spPr>
          <a:xfrm>
            <a:off x="985050" y="2084463"/>
            <a:ext cx="2217600" cy="547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2pPr>
            <a:lvl3pPr lvl="2">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3pPr>
            <a:lvl4pPr lvl="3">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4pPr>
            <a:lvl5pPr lvl="4">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5pPr>
            <a:lvl6pPr lvl="5">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6pPr>
            <a:lvl7pPr lvl="6">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7pPr>
            <a:lvl8pPr lvl="7">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8pPr>
            <a:lvl9pPr lvl="8">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9pPr>
          </a:lstStyle>
          <a:p>
            <a:endParaRPr/>
          </a:p>
        </p:txBody>
      </p:sp>
      <p:sp>
        <p:nvSpPr>
          <p:cNvPr id="228" name="Google Shape;228;p30"/>
          <p:cNvSpPr txBox="1">
            <a:spLocks noGrp="1"/>
          </p:cNvSpPr>
          <p:nvPr>
            <p:ph type="body" idx="2"/>
          </p:nvPr>
        </p:nvSpPr>
        <p:spPr>
          <a:xfrm>
            <a:off x="985050" y="2631663"/>
            <a:ext cx="2217600" cy="1735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229" name="Google Shape;229;p30"/>
          <p:cNvSpPr txBox="1">
            <a:spLocks noGrp="1"/>
          </p:cNvSpPr>
          <p:nvPr>
            <p:ph type="ctrTitle"/>
          </p:nvPr>
        </p:nvSpPr>
        <p:spPr>
          <a:xfrm>
            <a:off x="575925" y="375800"/>
            <a:ext cx="8077800" cy="547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cxnSp>
        <p:nvCxnSpPr>
          <p:cNvPr id="230" name="Google Shape;230;p30"/>
          <p:cNvCxnSpPr/>
          <p:nvPr/>
        </p:nvCxnSpPr>
        <p:spPr>
          <a:xfrm>
            <a:off x="3764831" y="1595099"/>
            <a:ext cx="426900" cy="0"/>
          </a:xfrm>
          <a:prstGeom prst="straightConnector1">
            <a:avLst/>
          </a:prstGeom>
          <a:noFill/>
          <a:ln w="19050" cap="flat" cmpd="sng">
            <a:solidFill>
              <a:schemeClr val="lt1"/>
            </a:solidFill>
            <a:prstDash val="solid"/>
            <a:round/>
            <a:headEnd type="none" w="med" len="med"/>
            <a:tailEnd type="none" w="med" len="med"/>
          </a:ln>
        </p:spPr>
      </p:cxnSp>
      <p:sp>
        <p:nvSpPr>
          <p:cNvPr id="231" name="Google Shape;231;p30"/>
          <p:cNvSpPr txBox="1">
            <a:spLocks noGrp="1"/>
          </p:cNvSpPr>
          <p:nvPr>
            <p:ph type="subTitle" idx="3"/>
          </p:nvPr>
        </p:nvSpPr>
        <p:spPr>
          <a:xfrm>
            <a:off x="3751275" y="2062388"/>
            <a:ext cx="2217600" cy="547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2pPr>
            <a:lvl3pPr lvl="2">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3pPr>
            <a:lvl4pPr lvl="3">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4pPr>
            <a:lvl5pPr lvl="4">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5pPr>
            <a:lvl6pPr lvl="5">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6pPr>
            <a:lvl7pPr lvl="6">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7pPr>
            <a:lvl8pPr lvl="7">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8pPr>
            <a:lvl9pPr lvl="8">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9pPr>
          </a:lstStyle>
          <a:p>
            <a:endParaRPr/>
          </a:p>
        </p:txBody>
      </p:sp>
      <p:sp>
        <p:nvSpPr>
          <p:cNvPr id="232" name="Google Shape;232;p30"/>
          <p:cNvSpPr txBox="1">
            <a:spLocks noGrp="1"/>
          </p:cNvSpPr>
          <p:nvPr>
            <p:ph type="body" idx="4"/>
          </p:nvPr>
        </p:nvSpPr>
        <p:spPr>
          <a:xfrm>
            <a:off x="3751275" y="2609588"/>
            <a:ext cx="2217600" cy="1735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cxnSp>
        <p:nvCxnSpPr>
          <p:cNvPr id="233" name="Google Shape;233;p30"/>
          <p:cNvCxnSpPr/>
          <p:nvPr/>
        </p:nvCxnSpPr>
        <p:spPr>
          <a:xfrm>
            <a:off x="6531056" y="1595099"/>
            <a:ext cx="426900" cy="0"/>
          </a:xfrm>
          <a:prstGeom prst="straightConnector1">
            <a:avLst/>
          </a:prstGeom>
          <a:noFill/>
          <a:ln w="19050" cap="flat" cmpd="sng">
            <a:solidFill>
              <a:schemeClr val="lt1"/>
            </a:solidFill>
            <a:prstDash val="solid"/>
            <a:round/>
            <a:headEnd type="none" w="med" len="med"/>
            <a:tailEnd type="none" w="med" len="med"/>
          </a:ln>
        </p:spPr>
      </p:cxnSp>
      <p:sp>
        <p:nvSpPr>
          <p:cNvPr id="234" name="Google Shape;234;p30"/>
          <p:cNvSpPr txBox="1">
            <a:spLocks noGrp="1"/>
          </p:cNvSpPr>
          <p:nvPr>
            <p:ph type="subTitle" idx="5"/>
          </p:nvPr>
        </p:nvSpPr>
        <p:spPr>
          <a:xfrm>
            <a:off x="6517500" y="2062388"/>
            <a:ext cx="2217600" cy="547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2pPr>
            <a:lvl3pPr lvl="2">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3pPr>
            <a:lvl4pPr lvl="3">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4pPr>
            <a:lvl5pPr lvl="4">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5pPr>
            <a:lvl6pPr lvl="5">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6pPr>
            <a:lvl7pPr lvl="6">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7pPr>
            <a:lvl8pPr lvl="7">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8pPr>
            <a:lvl9pPr lvl="8">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9pPr>
          </a:lstStyle>
          <a:p>
            <a:endParaRPr/>
          </a:p>
        </p:txBody>
      </p:sp>
      <p:sp>
        <p:nvSpPr>
          <p:cNvPr id="235" name="Google Shape;235;p30"/>
          <p:cNvSpPr txBox="1">
            <a:spLocks noGrp="1"/>
          </p:cNvSpPr>
          <p:nvPr>
            <p:ph type="body" idx="6"/>
          </p:nvPr>
        </p:nvSpPr>
        <p:spPr>
          <a:xfrm>
            <a:off x="6517500" y="2609588"/>
            <a:ext cx="2217600" cy="1735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lide with 3 key metrics v2">
  <p:cSld name="CUSTOM_4">
    <p:spTree>
      <p:nvGrpSpPr>
        <p:cNvPr id="1" name="Shape 236"/>
        <p:cNvGrpSpPr/>
        <p:nvPr/>
      </p:nvGrpSpPr>
      <p:grpSpPr>
        <a:xfrm>
          <a:off x="0" y="0"/>
          <a:ext cx="0" cy="0"/>
          <a:chOff x="0" y="0"/>
          <a:chExt cx="0" cy="0"/>
        </a:xfrm>
      </p:grpSpPr>
      <p:sp>
        <p:nvSpPr>
          <p:cNvPr id="237" name="Google Shape;237;p31"/>
          <p:cNvSpPr/>
          <p:nvPr/>
        </p:nvSpPr>
        <p:spPr>
          <a:xfrm>
            <a:off x="387800" y="1445475"/>
            <a:ext cx="2723100" cy="2502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8" name="Google Shape;238;p31"/>
          <p:cNvSpPr/>
          <p:nvPr/>
        </p:nvSpPr>
        <p:spPr>
          <a:xfrm>
            <a:off x="3216125" y="1445475"/>
            <a:ext cx="2723100" cy="250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9" name="Google Shape;239;p31"/>
          <p:cNvSpPr/>
          <p:nvPr/>
        </p:nvSpPr>
        <p:spPr>
          <a:xfrm>
            <a:off x="6044450" y="1445475"/>
            <a:ext cx="2723100" cy="2502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0" name="Google Shape;240;p31"/>
          <p:cNvSpPr txBox="1">
            <a:spLocks noGrp="1"/>
          </p:cNvSpPr>
          <p:nvPr>
            <p:ph type="ctrTitle"/>
          </p:nvPr>
        </p:nvSpPr>
        <p:spPr>
          <a:xfrm>
            <a:off x="378000" y="435600"/>
            <a:ext cx="8391600" cy="547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241" name="Google Shape;241;p31"/>
          <p:cNvSpPr txBox="1">
            <a:spLocks noGrp="1"/>
          </p:cNvSpPr>
          <p:nvPr>
            <p:ph type="subTitle" idx="1"/>
          </p:nvPr>
        </p:nvSpPr>
        <p:spPr>
          <a:xfrm>
            <a:off x="406800" y="1803600"/>
            <a:ext cx="2718000" cy="547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400"/>
              <a:buFont typeface="Hanken Grotesk"/>
              <a:buNone/>
              <a:defRPr sz="1400" b="1">
                <a:solidFill>
                  <a:schemeClr val="dk1"/>
                </a:solidFill>
                <a:latin typeface="Hanken Grotesk"/>
                <a:ea typeface="Hanken Grotesk"/>
                <a:cs typeface="Hanken Grotesk"/>
                <a:sym typeface="Hanken Grotesk"/>
              </a:defRPr>
            </a:lvl1pPr>
            <a:lvl2pPr lvl="1">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2pPr>
            <a:lvl3pPr lvl="2">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3pPr>
            <a:lvl4pPr lvl="3">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4pPr>
            <a:lvl5pPr lvl="4">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5pPr>
            <a:lvl6pPr lvl="5">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6pPr>
            <a:lvl7pPr lvl="6">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7pPr>
            <a:lvl8pPr lvl="7">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8pPr>
            <a:lvl9pPr lvl="8">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9pPr>
          </a:lstStyle>
          <a:p>
            <a:endParaRPr/>
          </a:p>
        </p:txBody>
      </p:sp>
      <p:sp>
        <p:nvSpPr>
          <p:cNvPr id="242" name="Google Shape;242;p31"/>
          <p:cNvSpPr txBox="1">
            <a:spLocks noGrp="1"/>
          </p:cNvSpPr>
          <p:nvPr>
            <p:ph type="body" idx="2"/>
          </p:nvPr>
        </p:nvSpPr>
        <p:spPr>
          <a:xfrm>
            <a:off x="406800" y="2433600"/>
            <a:ext cx="2718000" cy="2122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43" name="Google Shape;243;p31"/>
          <p:cNvSpPr txBox="1">
            <a:spLocks noGrp="1"/>
          </p:cNvSpPr>
          <p:nvPr>
            <p:ph type="subTitle" idx="3"/>
          </p:nvPr>
        </p:nvSpPr>
        <p:spPr>
          <a:xfrm>
            <a:off x="3218675" y="1803600"/>
            <a:ext cx="2718000" cy="547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400"/>
              <a:buFont typeface="Hanken Grotesk"/>
              <a:buNone/>
              <a:defRPr sz="1400" b="1">
                <a:solidFill>
                  <a:schemeClr val="dk1"/>
                </a:solidFill>
                <a:latin typeface="Hanken Grotesk"/>
                <a:ea typeface="Hanken Grotesk"/>
                <a:cs typeface="Hanken Grotesk"/>
                <a:sym typeface="Hanken Grotesk"/>
              </a:defRPr>
            </a:lvl1pPr>
            <a:lvl2pPr lvl="1">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2pPr>
            <a:lvl3pPr lvl="2">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3pPr>
            <a:lvl4pPr lvl="3">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4pPr>
            <a:lvl5pPr lvl="4">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5pPr>
            <a:lvl6pPr lvl="5">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6pPr>
            <a:lvl7pPr lvl="6">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7pPr>
            <a:lvl8pPr lvl="7">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8pPr>
            <a:lvl9pPr lvl="8">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9pPr>
          </a:lstStyle>
          <a:p>
            <a:endParaRPr/>
          </a:p>
        </p:txBody>
      </p:sp>
      <p:sp>
        <p:nvSpPr>
          <p:cNvPr id="244" name="Google Shape;244;p31"/>
          <p:cNvSpPr txBox="1">
            <a:spLocks noGrp="1"/>
          </p:cNvSpPr>
          <p:nvPr>
            <p:ph type="body" idx="4"/>
          </p:nvPr>
        </p:nvSpPr>
        <p:spPr>
          <a:xfrm>
            <a:off x="3218675" y="2433600"/>
            <a:ext cx="2718000" cy="2122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45" name="Google Shape;245;p31"/>
          <p:cNvSpPr txBox="1">
            <a:spLocks noGrp="1"/>
          </p:cNvSpPr>
          <p:nvPr>
            <p:ph type="subTitle" idx="5"/>
          </p:nvPr>
        </p:nvSpPr>
        <p:spPr>
          <a:xfrm>
            <a:off x="6030550" y="1803600"/>
            <a:ext cx="2718000" cy="547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400"/>
              <a:buFont typeface="Hanken Grotesk"/>
              <a:buNone/>
              <a:defRPr sz="1400" b="1">
                <a:solidFill>
                  <a:schemeClr val="dk1"/>
                </a:solidFill>
                <a:latin typeface="Hanken Grotesk"/>
                <a:ea typeface="Hanken Grotesk"/>
                <a:cs typeface="Hanken Grotesk"/>
                <a:sym typeface="Hanken Grotesk"/>
              </a:defRPr>
            </a:lvl1pPr>
            <a:lvl2pPr lvl="1">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2pPr>
            <a:lvl3pPr lvl="2">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3pPr>
            <a:lvl4pPr lvl="3">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4pPr>
            <a:lvl5pPr lvl="4">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5pPr>
            <a:lvl6pPr lvl="5">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6pPr>
            <a:lvl7pPr lvl="6">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7pPr>
            <a:lvl8pPr lvl="7">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8pPr>
            <a:lvl9pPr lvl="8">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9pPr>
          </a:lstStyle>
          <a:p>
            <a:endParaRPr/>
          </a:p>
        </p:txBody>
      </p:sp>
      <p:sp>
        <p:nvSpPr>
          <p:cNvPr id="246" name="Google Shape;246;p31"/>
          <p:cNvSpPr txBox="1">
            <a:spLocks noGrp="1"/>
          </p:cNvSpPr>
          <p:nvPr>
            <p:ph type="body" idx="6"/>
          </p:nvPr>
        </p:nvSpPr>
        <p:spPr>
          <a:xfrm>
            <a:off x="6030550" y="2433600"/>
            <a:ext cx="2718000" cy="2122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lide with 3 items on timeline">
  <p:cSld name="CUSTOM_5">
    <p:spTree>
      <p:nvGrpSpPr>
        <p:cNvPr id="1" name="Shape 247"/>
        <p:cNvGrpSpPr/>
        <p:nvPr/>
      </p:nvGrpSpPr>
      <p:grpSpPr>
        <a:xfrm>
          <a:off x="0" y="0"/>
          <a:ext cx="0" cy="0"/>
          <a:chOff x="0" y="0"/>
          <a:chExt cx="0" cy="0"/>
        </a:xfrm>
      </p:grpSpPr>
      <p:sp>
        <p:nvSpPr>
          <p:cNvPr id="248" name="Google Shape;248;p32"/>
          <p:cNvSpPr/>
          <p:nvPr/>
        </p:nvSpPr>
        <p:spPr>
          <a:xfrm>
            <a:off x="0" y="3431700"/>
            <a:ext cx="372000" cy="171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a:off x="0" y="0"/>
            <a:ext cx="372000" cy="343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1608475" y="0"/>
            <a:ext cx="7535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txBox="1">
            <a:spLocks noGrp="1"/>
          </p:cNvSpPr>
          <p:nvPr>
            <p:ph type="ctrTitle"/>
          </p:nvPr>
        </p:nvSpPr>
        <p:spPr>
          <a:xfrm rot="-5400000">
            <a:off x="-1388775" y="2298150"/>
            <a:ext cx="4651500" cy="547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cxnSp>
        <p:nvCxnSpPr>
          <p:cNvPr id="252" name="Google Shape;252;p32"/>
          <p:cNvCxnSpPr/>
          <p:nvPr/>
        </p:nvCxnSpPr>
        <p:spPr>
          <a:xfrm rot="10800000">
            <a:off x="1501850" y="476250"/>
            <a:ext cx="7863000" cy="0"/>
          </a:xfrm>
          <a:prstGeom prst="straightConnector1">
            <a:avLst/>
          </a:prstGeom>
          <a:noFill/>
          <a:ln w="9525" cap="flat" cmpd="sng">
            <a:solidFill>
              <a:schemeClr val="lt1"/>
            </a:solidFill>
            <a:prstDash val="solid"/>
            <a:round/>
            <a:headEnd type="none" w="med" len="med"/>
            <a:tailEnd type="none" w="med" len="med"/>
          </a:ln>
        </p:spPr>
      </p:cxnSp>
      <p:sp>
        <p:nvSpPr>
          <p:cNvPr id="253" name="Google Shape;253;p32"/>
          <p:cNvSpPr/>
          <p:nvPr/>
        </p:nvSpPr>
        <p:spPr>
          <a:xfrm rot="5400000">
            <a:off x="1853725" y="396000"/>
            <a:ext cx="160500" cy="1605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4" name="Google Shape;254;p32"/>
          <p:cNvSpPr txBox="1">
            <a:spLocks noGrp="1"/>
          </p:cNvSpPr>
          <p:nvPr>
            <p:ph type="subTitle" idx="1"/>
          </p:nvPr>
        </p:nvSpPr>
        <p:spPr>
          <a:xfrm>
            <a:off x="1853725" y="808950"/>
            <a:ext cx="2150100" cy="547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2pPr>
            <a:lvl3pPr lvl="2">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3pPr>
            <a:lvl4pPr lvl="3">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4pPr>
            <a:lvl5pPr lvl="4">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5pPr>
            <a:lvl6pPr lvl="5">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6pPr>
            <a:lvl7pPr lvl="6">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7pPr>
            <a:lvl8pPr lvl="7">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8pPr>
            <a:lvl9pPr lvl="8">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9pPr>
          </a:lstStyle>
          <a:p>
            <a:endParaRPr/>
          </a:p>
        </p:txBody>
      </p:sp>
      <p:sp>
        <p:nvSpPr>
          <p:cNvPr id="255" name="Google Shape;255;p32"/>
          <p:cNvSpPr txBox="1">
            <a:spLocks noGrp="1"/>
          </p:cNvSpPr>
          <p:nvPr>
            <p:ph type="body" idx="2"/>
          </p:nvPr>
        </p:nvSpPr>
        <p:spPr>
          <a:xfrm>
            <a:off x="1853725" y="1438950"/>
            <a:ext cx="2150100" cy="3166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256" name="Google Shape;256;p32"/>
          <p:cNvSpPr/>
          <p:nvPr/>
        </p:nvSpPr>
        <p:spPr>
          <a:xfrm rot="5400000">
            <a:off x="4149400" y="396000"/>
            <a:ext cx="160500" cy="1605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7" name="Google Shape;257;p32"/>
          <p:cNvSpPr txBox="1">
            <a:spLocks noGrp="1"/>
          </p:cNvSpPr>
          <p:nvPr>
            <p:ph type="subTitle" idx="3"/>
          </p:nvPr>
        </p:nvSpPr>
        <p:spPr>
          <a:xfrm>
            <a:off x="4149400" y="808950"/>
            <a:ext cx="2150100" cy="547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2pPr>
            <a:lvl3pPr lvl="2">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3pPr>
            <a:lvl4pPr lvl="3">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4pPr>
            <a:lvl5pPr lvl="4">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5pPr>
            <a:lvl6pPr lvl="5">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6pPr>
            <a:lvl7pPr lvl="6">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7pPr>
            <a:lvl8pPr lvl="7">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8pPr>
            <a:lvl9pPr lvl="8">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9pPr>
          </a:lstStyle>
          <a:p>
            <a:endParaRPr/>
          </a:p>
        </p:txBody>
      </p:sp>
      <p:sp>
        <p:nvSpPr>
          <p:cNvPr id="258" name="Google Shape;258;p32"/>
          <p:cNvSpPr txBox="1">
            <a:spLocks noGrp="1"/>
          </p:cNvSpPr>
          <p:nvPr>
            <p:ph type="body" idx="4"/>
          </p:nvPr>
        </p:nvSpPr>
        <p:spPr>
          <a:xfrm>
            <a:off x="4149400" y="1438950"/>
            <a:ext cx="2150100" cy="3166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259" name="Google Shape;259;p32"/>
          <p:cNvSpPr/>
          <p:nvPr/>
        </p:nvSpPr>
        <p:spPr>
          <a:xfrm rot="5400000">
            <a:off x="6445075" y="396000"/>
            <a:ext cx="160500" cy="1605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260;p32"/>
          <p:cNvSpPr txBox="1">
            <a:spLocks noGrp="1"/>
          </p:cNvSpPr>
          <p:nvPr>
            <p:ph type="subTitle" idx="5"/>
          </p:nvPr>
        </p:nvSpPr>
        <p:spPr>
          <a:xfrm>
            <a:off x="6445075" y="808950"/>
            <a:ext cx="2150100" cy="547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2pPr>
            <a:lvl3pPr lvl="2">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3pPr>
            <a:lvl4pPr lvl="3">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4pPr>
            <a:lvl5pPr lvl="4">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5pPr>
            <a:lvl6pPr lvl="5">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6pPr>
            <a:lvl7pPr lvl="6">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7pPr>
            <a:lvl8pPr lvl="7">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8pPr>
            <a:lvl9pPr lvl="8">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9pPr>
          </a:lstStyle>
          <a:p>
            <a:endParaRPr/>
          </a:p>
        </p:txBody>
      </p:sp>
      <p:sp>
        <p:nvSpPr>
          <p:cNvPr id="261" name="Google Shape;261;p32"/>
          <p:cNvSpPr txBox="1">
            <a:spLocks noGrp="1"/>
          </p:cNvSpPr>
          <p:nvPr>
            <p:ph type="body" idx="6"/>
          </p:nvPr>
        </p:nvSpPr>
        <p:spPr>
          <a:xfrm>
            <a:off x="6445075" y="1438950"/>
            <a:ext cx="2150100" cy="3166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lide with 3 items on timeline v2">
  <p:cSld name="CUSTOM_6">
    <p:spTree>
      <p:nvGrpSpPr>
        <p:cNvPr id="1" name="Shape 262"/>
        <p:cNvGrpSpPr/>
        <p:nvPr/>
      </p:nvGrpSpPr>
      <p:grpSpPr>
        <a:xfrm>
          <a:off x="0" y="0"/>
          <a:ext cx="0" cy="0"/>
          <a:chOff x="0" y="0"/>
          <a:chExt cx="0" cy="0"/>
        </a:xfrm>
      </p:grpSpPr>
      <p:sp>
        <p:nvSpPr>
          <p:cNvPr id="263" name="Google Shape;263;p33"/>
          <p:cNvSpPr/>
          <p:nvPr/>
        </p:nvSpPr>
        <p:spPr>
          <a:xfrm>
            <a:off x="2091825" y="1290625"/>
            <a:ext cx="4965900" cy="1177200"/>
          </a:xfrm>
          <a:prstGeom prst="rect">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4" name="Google Shape;264;p33"/>
          <p:cNvSpPr/>
          <p:nvPr/>
        </p:nvSpPr>
        <p:spPr>
          <a:xfrm>
            <a:off x="1653025" y="1916375"/>
            <a:ext cx="5971800" cy="909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65" name="Google Shape;265;p33"/>
          <p:cNvCxnSpPr/>
          <p:nvPr/>
        </p:nvCxnSpPr>
        <p:spPr>
          <a:xfrm rot="10800000">
            <a:off x="4614875" y="1374025"/>
            <a:ext cx="0" cy="331200"/>
          </a:xfrm>
          <a:prstGeom prst="straightConnector1">
            <a:avLst/>
          </a:prstGeom>
          <a:noFill/>
          <a:ln w="9525" cap="flat" cmpd="sng">
            <a:solidFill>
              <a:schemeClr val="accent1"/>
            </a:solidFill>
            <a:prstDash val="dash"/>
            <a:round/>
            <a:headEnd type="none" w="med" len="med"/>
            <a:tailEnd type="none" w="med" len="med"/>
          </a:ln>
        </p:spPr>
      </p:cxnSp>
      <p:sp>
        <p:nvSpPr>
          <p:cNvPr id="266" name="Google Shape;266;p33"/>
          <p:cNvSpPr/>
          <p:nvPr/>
        </p:nvSpPr>
        <p:spPr>
          <a:xfrm>
            <a:off x="978825" y="1852800"/>
            <a:ext cx="2236800" cy="32907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7" name="Google Shape;267;p33"/>
          <p:cNvSpPr/>
          <p:nvPr/>
        </p:nvSpPr>
        <p:spPr>
          <a:xfrm>
            <a:off x="3453600" y="1852800"/>
            <a:ext cx="2236800" cy="3290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8" name="Google Shape;268;p33"/>
          <p:cNvSpPr/>
          <p:nvPr/>
        </p:nvSpPr>
        <p:spPr>
          <a:xfrm>
            <a:off x="5928375" y="1852800"/>
            <a:ext cx="2236800" cy="32907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9" name="Google Shape;269;p33"/>
          <p:cNvSpPr/>
          <p:nvPr/>
        </p:nvSpPr>
        <p:spPr>
          <a:xfrm>
            <a:off x="978825" y="5042100"/>
            <a:ext cx="2236800" cy="101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0" name="Google Shape;270;p33"/>
          <p:cNvSpPr/>
          <p:nvPr/>
        </p:nvSpPr>
        <p:spPr>
          <a:xfrm>
            <a:off x="3453600" y="5042100"/>
            <a:ext cx="2236800" cy="101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1" name="Google Shape;271;p33"/>
          <p:cNvSpPr/>
          <p:nvPr/>
        </p:nvSpPr>
        <p:spPr>
          <a:xfrm>
            <a:off x="5928375" y="5042100"/>
            <a:ext cx="2236800" cy="101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2" name="Google Shape;272;p33"/>
          <p:cNvSpPr/>
          <p:nvPr/>
        </p:nvSpPr>
        <p:spPr>
          <a:xfrm>
            <a:off x="1985225" y="1767175"/>
            <a:ext cx="224100" cy="224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3" name="Google Shape;273;p33"/>
          <p:cNvSpPr/>
          <p:nvPr/>
        </p:nvSpPr>
        <p:spPr>
          <a:xfrm>
            <a:off x="4502825" y="1767175"/>
            <a:ext cx="224100" cy="2241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4" name="Google Shape;274;p33"/>
          <p:cNvSpPr/>
          <p:nvPr/>
        </p:nvSpPr>
        <p:spPr>
          <a:xfrm>
            <a:off x="6934675" y="1767175"/>
            <a:ext cx="224100" cy="224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5" name="Google Shape;275;p33"/>
          <p:cNvSpPr txBox="1">
            <a:spLocks noGrp="1"/>
          </p:cNvSpPr>
          <p:nvPr>
            <p:ph type="ctrTitle"/>
          </p:nvPr>
        </p:nvSpPr>
        <p:spPr>
          <a:xfrm>
            <a:off x="2091600" y="428400"/>
            <a:ext cx="4964400" cy="547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276" name="Google Shape;276;p33"/>
          <p:cNvSpPr txBox="1">
            <a:spLocks noGrp="1"/>
          </p:cNvSpPr>
          <p:nvPr>
            <p:ph type="subTitle" idx="1"/>
          </p:nvPr>
        </p:nvSpPr>
        <p:spPr>
          <a:xfrm>
            <a:off x="3654000" y="2322000"/>
            <a:ext cx="1839600" cy="57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2pPr>
            <a:lvl3pPr lvl="2">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3pPr>
            <a:lvl4pPr lvl="3">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4pPr>
            <a:lvl5pPr lvl="4">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5pPr>
            <a:lvl6pPr lvl="5">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6pPr>
            <a:lvl7pPr lvl="6">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7pPr>
            <a:lvl8pPr lvl="7">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8pPr>
            <a:lvl9pPr lvl="8">
              <a:lnSpc>
                <a:spcPct val="100000"/>
              </a:lnSpc>
              <a:spcBef>
                <a:spcPts val="0"/>
              </a:spcBef>
              <a:spcAft>
                <a:spcPts val="0"/>
              </a:spcAft>
              <a:buClr>
                <a:schemeClr val="lt1"/>
              </a:buClr>
              <a:buSzPts val="2100"/>
              <a:buFont typeface="Hanken Grotesk"/>
              <a:buNone/>
              <a:defRPr sz="2100" b="1">
                <a:solidFill>
                  <a:schemeClr val="lt1"/>
                </a:solidFill>
                <a:latin typeface="Hanken Grotesk"/>
                <a:ea typeface="Hanken Grotesk"/>
                <a:cs typeface="Hanken Grotesk"/>
                <a:sym typeface="Hanken Grotesk"/>
              </a:defRPr>
            </a:lvl9pPr>
          </a:lstStyle>
          <a:p>
            <a:endParaRPr/>
          </a:p>
        </p:txBody>
      </p:sp>
      <p:sp>
        <p:nvSpPr>
          <p:cNvPr id="277" name="Google Shape;277;p33"/>
          <p:cNvSpPr txBox="1">
            <a:spLocks noGrp="1"/>
          </p:cNvSpPr>
          <p:nvPr>
            <p:ph type="body" idx="2"/>
          </p:nvPr>
        </p:nvSpPr>
        <p:spPr>
          <a:xfrm>
            <a:off x="3652687" y="2930400"/>
            <a:ext cx="1838700" cy="2005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278" name="Google Shape;278;p33"/>
          <p:cNvSpPr txBox="1">
            <a:spLocks noGrp="1"/>
          </p:cNvSpPr>
          <p:nvPr>
            <p:ph type="subTitle" idx="3"/>
          </p:nvPr>
        </p:nvSpPr>
        <p:spPr>
          <a:xfrm>
            <a:off x="1177200" y="2322000"/>
            <a:ext cx="1839600" cy="57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Hanken Grotesk"/>
              <a:buNone/>
              <a:defRPr sz="1400" b="1">
                <a:solidFill>
                  <a:schemeClr val="dk1"/>
                </a:solidFill>
                <a:latin typeface="Hanken Grotesk"/>
                <a:ea typeface="Hanken Grotesk"/>
                <a:cs typeface="Hanken Grotesk"/>
                <a:sym typeface="Hanken Grotesk"/>
              </a:defRPr>
            </a:lvl1pPr>
            <a:lvl2pPr lvl="1">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2pPr>
            <a:lvl3pPr lvl="2">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3pPr>
            <a:lvl4pPr lvl="3">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4pPr>
            <a:lvl5pPr lvl="4">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5pPr>
            <a:lvl6pPr lvl="5">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6pPr>
            <a:lvl7pPr lvl="6">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7pPr>
            <a:lvl8pPr lvl="7">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8pPr>
            <a:lvl9pPr lvl="8">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9pPr>
          </a:lstStyle>
          <a:p>
            <a:endParaRPr/>
          </a:p>
        </p:txBody>
      </p:sp>
      <p:sp>
        <p:nvSpPr>
          <p:cNvPr id="279" name="Google Shape;279;p33"/>
          <p:cNvSpPr txBox="1">
            <a:spLocks noGrp="1"/>
          </p:cNvSpPr>
          <p:nvPr>
            <p:ph type="body" idx="4"/>
          </p:nvPr>
        </p:nvSpPr>
        <p:spPr>
          <a:xfrm>
            <a:off x="1177200" y="2930400"/>
            <a:ext cx="1838700" cy="2005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dk1"/>
              </a:buClr>
              <a:buSzPts val="1100"/>
              <a:buChar char="●"/>
              <a:defRPr>
                <a:solidFill>
                  <a:schemeClr val="dk1"/>
                </a:solidFill>
              </a:defRPr>
            </a:lvl1pPr>
            <a:lvl2pPr marL="914400" lvl="1" indent="-298450">
              <a:spcBef>
                <a:spcPts val="0"/>
              </a:spcBef>
              <a:spcAft>
                <a:spcPts val="0"/>
              </a:spcAft>
              <a:buClr>
                <a:schemeClr val="dk1"/>
              </a:buClr>
              <a:buSzPts val="1100"/>
              <a:buChar char="○"/>
              <a:defRPr>
                <a:solidFill>
                  <a:schemeClr val="dk1"/>
                </a:solidFill>
              </a:defRPr>
            </a:lvl2pPr>
            <a:lvl3pPr marL="1371600" lvl="2" indent="-298450">
              <a:spcBef>
                <a:spcPts val="0"/>
              </a:spcBef>
              <a:spcAft>
                <a:spcPts val="0"/>
              </a:spcAft>
              <a:buClr>
                <a:schemeClr val="dk1"/>
              </a:buClr>
              <a:buSzPts val="1100"/>
              <a:buChar char="■"/>
              <a:defRPr>
                <a:solidFill>
                  <a:schemeClr val="dk1"/>
                </a:solidFill>
              </a:defRPr>
            </a:lvl3pPr>
            <a:lvl4pPr marL="1828800" lvl="3" indent="-298450">
              <a:spcBef>
                <a:spcPts val="0"/>
              </a:spcBef>
              <a:spcAft>
                <a:spcPts val="0"/>
              </a:spcAft>
              <a:buClr>
                <a:schemeClr val="dk1"/>
              </a:buClr>
              <a:buSzPts val="1100"/>
              <a:buChar char="●"/>
              <a:defRPr>
                <a:solidFill>
                  <a:schemeClr val="dk1"/>
                </a:solidFill>
              </a:defRPr>
            </a:lvl4pPr>
            <a:lvl5pPr marL="2286000" lvl="4" indent="-298450">
              <a:spcBef>
                <a:spcPts val="0"/>
              </a:spcBef>
              <a:spcAft>
                <a:spcPts val="0"/>
              </a:spcAft>
              <a:buClr>
                <a:schemeClr val="dk1"/>
              </a:buClr>
              <a:buSzPts val="1100"/>
              <a:buChar char="○"/>
              <a:defRPr>
                <a:solidFill>
                  <a:schemeClr val="dk1"/>
                </a:solidFill>
              </a:defRPr>
            </a:lvl5pPr>
            <a:lvl6pPr marL="2743200" lvl="5" indent="-298450">
              <a:spcBef>
                <a:spcPts val="0"/>
              </a:spcBef>
              <a:spcAft>
                <a:spcPts val="0"/>
              </a:spcAft>
              <a:buClr>
                <a:schemeClr val="dk1"/>
              </a:buClr>
              <a:buSzPts val="1100"/>
              <a:buChar char="■"/>
              <a:defRPr>
                <a:solidFill>
                  <a:schemeClr val="dk1"/>
                </a:solidFill>
              </a:defRPr>
            </a:lvl6pPr>
            <a:lvl7pPr marL="3200400" lvl="6" indent="-298450">
              <a:spcBef>
                <a:spcPts val="0"/>
              </a:spcBef>
              <a:spcAft>
                <a:spcPts val="0"/>
              </a:spcAft>
              <a:buClr>
                <a:schemeClr val="dk1"/>
              </a:buClr>
              <a:buSzPts val="1100"/>
              <a:buChar char="●"/>
              <a:defRPr>
                <a:solidFill>
                  <a:schemeClr val="dk1"/>
                </a:solidFill>
              </a:defRPr>
            </a:lvl7pPr>
            <a:lvl8pPr marL="3657600" lvl="7" indent="-298450">
              <a:spcBef>
                <a:spcPts val="0"/>
              </a:spcBef>
              <a:spcAft>
                <a:spcPts val="0"/>
              </a:spcAft>
              <a:buClr>
                <a:schemeClr val="dk1"/>
              </a:buClr>
              <a:buSzPts val="1100"/>
              <a:buChar char="○"/>
              <a:defRPr>
                <a:solidFill>
                  <a:schemeClr val="dk1"/>
                </a:solidFill>
              </a:defRPr>
            </a:lvl8pPr>
            <a:lvl9pPr marL="4114800" lvl="8" indent="-298450">
              <a:spcBef>
                <a:spcPts val="0"/>
              </a:spcBef>
              <a:spcAft>
                <a:spcPts val="0"/>
              </a:spcAft>
              <a:buClr>
                <a:schemeClr val="dk1"/>
              </a:buClr>
              <a:buSzPts val="1100"/>
              <a:buChar char="■"/>
              <a:defRPr>
                <a:solidFill>
                  <a:schemeClr val="dk1"/>
                </a:solidFill>
              </a:defRPr>
            </a:lvl9pPr>
          </a:lstStyle>
          <a:p>
            <a:endParaRPr/>
          </a:p>
        </p:txBody>
      </p:sp>
      <p:sp>
        <p:nvSpPr>
          <p:cNvPr id="280" name="Google Shape;280;p33"/>
          <p:cNvSpPr txBox="1">
            <a:spLocks noGrp="1"/>
          </p:cNvSpPr>
          <p:nvPr>
            <p:ph type="subTitle" idx="5"/>
          </p:nvPr>
        </p:nvSpPr>
        <p:spPr>
          <a:xfrm>
            <a:off x="6127200" y="2322000"/>
            <a:ext cx="1839600" cy="57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Hanken Grotesk"/>
              <a:buNone/>
              <a:defRPr sz="1400" b="1">
                <a:solidFill>
                  <a:schemeClr val="dk1"/>
                </a:solidFill>
                <a:latin typeface="Hanken Grotesk"/>
                <a:ea typeface="Hanken Grotesk"/>
                <a:cs typeface="Hanken Grotesk"/>
                <a:sym typeface="Hanken Grotesk"/>
              </a:defRPr>
            </a:lvl1pPr>
            <a:lvl2pPr lvl="1">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2pPr>
            <a:lvl3pPr lvl="2">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3pPr>
            <a:lvl4pPr lvl="3">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4pPr>
            <a:lvl5pPr lvl="4">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5pPr>
            <a:lvl6pPr lvl="5">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6pPr>
            <a:lvl7pPr lvl="6">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7pPr>
            <a:lvl8pPr lvl="7">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8pPr>
            <a:lvl9pPr lvl="8">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9pPr>
          </a:lstStyle>
          <a:p>
            <a:endParaRPr/>
          </a:p>
        </p:txBody>
      </p:sp>
      <p:sp>
        <p:nvSpPr>
          <p:cNvPr id="281" name="Google Shape;281;p33"/>
          <p:cNvSpPr txBox="1">
            <a:spLocks noGrp="1"/>
          </p:cNvSpPr>
          <p:nvPr>
            <p:ph type="body" idx="6"/>
          </p:nvPr>
        </p:nvSpPr>
        <p:spPr>
          <a:xfrm>
            <a:off x="6124575" y="2930400"/>
            <a:ext cx="1838700" cy="2005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dk1"/>
              </a:buClr>
              <a:buSzPts val="1100"/>
              <a:buChar char="●"/>
              <a:defRPr>
                <a:solidFill>
                  <a:schemeClr val="dk1"/>
                </a:solidFill>
              </a:defRPr>
            </a:lvl1pPr>
            <a:lvl2pPr marL="914400" lvl="1" indent="-298450">
              <a:spcBef>
                <a:spcPts val="0"/>
              </a:spcBef>
              <a:spcAft>
                <a:spcPts val="0"/>
              </a:spcAft>
              <a:buClr>
                <a:schemeClr val="dk1"/>
              </a:buClr>
              <a:buSzPts val="1100"/>
              <a:buChar char="○"/>
              <a:defRPr>
                <a:solidFill>
                  <a:schemeClr val="dk1"/>
                </a:solidFill>
              </a:defRPr>
            </a:lvl2pPr>
            <a:lvl3pPr marL="1371600" lvl="2" indent="-298450">
              <a:spcBef>
                <a:spcPts val="0"/>
              </a:spcBef>
              <a:spcAft>
                <a:spcPts val="0"/>
              </a:spcAft>
              <a:buClr>
                <a:schemeClr val="dk1"/>
              </a:buClr>
              <a:buSzPts val="1100"/>
              <a:buChar char="■"/>
              <a:defRPr>
                <a:solidFill>
                  <a:schemeClr val="dk1"/>
                </a:solidFill>
              </a:defRPr>
            </a:lvl3pPr>
            <a:lvl4pPr marL="1828800" lvl="3" indent="-298450">
              <a:spcBef>
                <a:spcPts val="0"/>
              </a:spcBef>
              <a:spcAft>
                <a:spcPts val="0"/>
              </a:spcAft>
              <a:buClr>
                <a:schemeClr val="dk1"/>
              </a:buClr>
              <a:buSzPts val="1100"/>
              <a:buChar char="●"/>
              <a:defRPr>
                <a:solidFill>
                  <a:schemeClr val="dk1"/>
                </a:solidFill>
              </a:defRPr>
            </a:lvl4pPr>
            <a:lvl5pPr marL="2286000" lvl="4" indent="-298450">
              <a:spcBef>
                <a:spcPts val="0"/>
              </a:spcBef>
              <a:spcAft>
                <a:spcPts val="0"/>
              </a:spcAft>
              <a:buClr>
                <a:schemeClr val="dk1"/>
              </a:buClr>
              <a:buSzPts val="1100"/>
              <a:buChar char="○"/>
              <a:defRPr>
                <a:solidFill>
                  <a:schemeClr val="dk1"/>
                </a:solidFill>
              </a:defRPr>
            </a:lvl5pPr>
            <a:lvl6pPr marL="2743200" lvl="5" indent="-298450">
              <a:spcBef>
                <a:spcPts val="0"/>
              </a:spcBef>
              <a:spcAft>
                <a:spcPts val="0"/>
              </a:spcAft>
              <a:buClr>
                <a:schemeClr val="dk1"/>
              </a:buClr>
              <a:buSzPts val="1100"/>
              <a:buChar char="■"/>
              <a:defRPr>
                <a:solidFill>
                  <a:schemeClr val="dk1"/>
                </a:solidFill>
              </a:defRPr>
            </a:lvl6pPr>
            <a:lvl7pPr marL="3200400" lvl="6" indent="-298450">
              <a:spcBef>
                <a:spcPts val="0"/>
              </a:spcBef>
              <a:spcAft>
                <a:spcPts val="0"/>
              </a:spcAft>
              <a:buClr>
                <a:schemeClr val="dk1"/>
              </a:buClr>
              <a:buSzPts val="1100"/>
              <a:buChar char="●"/>
              <a:defRPr>
                <a:solidFill>
                  <a:schemeClr val="dk1"/>
                </a:solidFill>
              </a:defRPr>
            </a:lvl7pPr>
            <a:lvl8pPr marL="3657600" lvl="7" indent="-298450">
              <a:spcBef>
                <a:spcPts val="0"/>
              </a:spcBef>
              <a:spcAft>
                <a:spcPts val="0"/>
              </a:spcAft>
              <a:buClr>
                <a:schemeClr val="dk1"/>
              </a:buClr>
              <a:buSzPts val="1100"/>
              <a:buChar char="○"/>
              <a:defRPr>
                <a:solidFill>
                  <a:schemeClr val="dk1"/>
                </a:solidFill>
              </a:defRPr>
            </a:lvl8pPr>
            <a:lvl9pPr marL="4114800" lvl="8" indent="-298450">
              <a:spcBef>
                <a:spcPts val="0"/>
              </a:spcBef>
              <a:spcAft>
                <a:spcPts val="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lide with 4 items on timeline 1">
  <p:cSld name="CUSTOM_7">
    <p:spTree>
      <p:nvGrpSpPr>
        <p:cNvPr id="1" name="Shape 282"/>
        <p:cNvGrpSpPr/>
        <p:nvPr/>
      </p:nvGrpSpPr>
      <p:grpSpPr>
        <a:xfrm>
          <a:off x="0" y="0"/>
          <a:ext cx="0" cy="0"/>
          <a:chOff x="0" y="0"/>
          <a:chExt cx="0" cy="0"/>
        </a:xfrm>
      </p:grpSpPr>
      <p:cxnSp>
        <p:nvCxnSpPr>
          <p:cNvPr id="283" name="Google Shape;283;p34"/>
          <p:cNvCxnSpPr/>
          <p:nvPr/>
        </p:nvCxnSpPr>
        <p:spPr>
          <a:xfrm rot="10800000">
            <a:off x="-248000" y="1810550"/>
            <a:ext cx="2421300" cy="0"/>
          </a:xfrm>
          <a:prstGeom prst="straightConnector1">
            <a:avLst/>
          </a:prstGeom>
          <a:noFill/>
          <a:ln w="9525" cap="flat" cmpd="sng">
            <a:solidFill>
              <a:schemeClr val="accent1"/>
            </a:solidFill>
            <a:prstDash val="solid"/>
            <a:round/>
            <a:headEnd type="none" w="med" len="med"/>
            <a:tailEnd type="none" w="med" len="med"/>
          </a:ln>
        </p:spPr>
      </p:cxnSp>
      <p:sp>
        <p:nvSpPr>
          <p:cNvPr id="284" name="Google Shape;284;p34"/>
          <p:cNvSpPr/>
          <p:nvPr/>
        </p:nvSpPr>
        <p:spPr>
          <a:xfrm>
            <a:off x="408025" y="1730300"/>
            <a:ext cx="160500" cy="160500"/>
          </a:xfrm>
          <a:prstGeom prst="ellipse">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85" name="Google Shape;285;p34"/>
          <p:cNvCxnSpPr/>
          <p:nvPr/>
        </p:nvCxnSpPr>
        <p:spPr>
          <a:xfrm rot="10800000">
            <a:off x="2404225" y="1810550"/>
            <a:ext cx="2052300" cy="0"/>
          </a:xfrm>
          <a:prstGeom prst="straightConnector1">
            <a:avLst/>
          </a:prstGeom>
          <a:noFill/>
          <a:ln w="9525" cap="flat" cmpd="sng">
            <a:solidFill>
              <a:schemeClr val="accent1"/>
            </a:solidFill>
            <a:prstDash val="solid"/>
            <a:round/>
            <a:headEnd type="none" w="med" len="med"/>
            <a:tailEnd type="none" w="med" len="med"/>
          </a:ln>
        </p:spPr>
      </p:cxnSp>
      <p:sp>
        <p:nvSpPr>
          <p:cNvPr id="286" name="Google Shape;286;p34"/>
          <p:cNvSpPr/>
          <p:nvPr/>
        </p:nvSpPr>
        <p:spPr>
          <a:xfrm>
            <a:off x="2691250" y="1730300"/>
            <a:ext cx="160500" cy="160500"/>
          </a:xfrm>
          <a:prstGeom prst="ellipse">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87" name="Google Shape;287;p34"/>
          <p:cNvCxnSpPr/>
          <p:nvPr/>
        </p:nvCxnSpPr>
        <p:spPr>
          <a:xfrm rot="10800000">
            <a:off x="4687450" y="1810550"/>
            <a:ext cx="2052300" cy="0"/>
          </a:xfrm>
          <a:prstGeom prst="straightConnector1">
            <a:avLst/>
          </a:prstGeom>
          <a:noFill/>
          <a:ln w="9525" cap="flat" cmpd="sng">
            <a:solidFill>
              <a:schemeClr val="accent1"/>
            </a:solidFill>
            <a:prstDash val="solid"/>
            <a:round/>
            <a:headEnd type="none" w="med" len="med"/>
            <a:tailEnd type="none" w="med" len="med"/>
          </a:ln>
        </p:spPr>
      </p:cxnSp>
      <p:sp>
        <p:nvSpPr>
          <p:cNvPr id="288" name="Google Shape;288;p34"/>
          <p:cNvSpPr/>
          <p:nvPr/>
        </p:nvSpPr>
        <p:spPr>
          <a:xfrm>
            <a:off x="4974475" y="1730300"/>
            <a:ext cx="160500" cy="160500"/>
          </a:xfrm>
          <a:prstGeom prst="ellipse">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89" name="Google Shape;289;p34"/>
          <p:cNvCxnSpPr/>
          <p:nvPr/>
        </p:nvCxnSpPr>
        <p:spPr>
          <a:xfrm rot="10800000">
            <a:off x="6970775" y="1810550"/>
            <a:ext cx="2365200" cy="0"/>
          </a:xfrm>
          <a:prstGeom prst="straightConnector1">
            <a:avLst/>
          </a:prstGeom>
          <a:noFill/>
          <a:ln w="9525" cap="flat" cmpd="sng">
            <a:solidFill>
              <a:schemeClr val="accent1"/>
            </a:solidFill>
            <a:prstDash val="solid"/>
            <a:round/>
            <a:headEnd type="none" w="med" len="med"/>
            <a:tailEnd type="none" w="med" len="med"/>
          </a:ln>
        </p:spPr>
      </p:cxnSp>
      <p:sp>
        <p:nvSpPr>
          <p:cNvPr id="290" name="Google Shape;290;p34"/>
          <p:cNvSpPr/>
          <p:nvPr/>
        </p:nvSpPr>
        <p:spPr>
          <a:xfrm>
            <a:off x="7257700" y="1730300"/>
            <a:ext cx="160500" cy="160500"/>
          </a:xfrm>
          <a:prstGeom prst="ellipse">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1" name="Google Shape;291;p34"/>
          <p:cNvSpPr txBox="1">
            <a:spLocks noGrp="1"/>
          </p:cNvSpPr>
          <p:nvPr>
            <p:ph type="subTitle" idx="1"/>
          </p:nvPr>
        </p:nvSpPr>
        <p:spPr>
          <a:xfrm>
            <a:off x="324000" y="2005200"/>
            <a:ext cx="1839600" cy="626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400"/>
              <a:buFont typeface="Hanken Grotesk"/>
              <a:buNone/>
              <a:defRPr sz="1400" b="1">
                <a:solidFill>
                  <a:schemeClr val="dk1"/>
                </a:solidFill>
                <a:latin typeface="Hanken Grotesk"/>
                <a:ea typeface="Hanken Grotesk"/>
                <a:cs typeface="Hanken Grotesk"/>
                <a:sym typeface="Hanken Grotesk"/>
              </a:defRPr>
            </a:lvl1pPr>
            <a:lvl2pPr lvl="1">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2pPr>
            <a:lvl3pPr lvl="2">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3pPr>
            <a:lvl4pPr lvl="3">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4pPr>
            <a:lvl5pPr lvl="4">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5pPr>
            <a:lvl6pPr lvl="5">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6pPr>
            <a:lvl7pPr lvl="6">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7pPr>
            <a:lvl8pPr lvl="7">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8pPr>
            <a:lvl9pPr lvl="8">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9pPr>
          </a:lstStyle>
          <a:p>
            <a:endParaRPr/>
          </a:p>
        </p:txBody>
      </p:sp>
      <p:sp>
        <p:nvSpPr>
          <p:cNvPr id="292" name="Google Shape;292;p34"/>
          <p:cNvSpPr txBox="1">
            <a:spLocks noGrp="1"/>
          </p:cNvSpPr>
          <p:nvPr>
            <p:ph type="body" idx="2"/>
          </p:nvPr>
        </p:nvSpPr>
        <p:spPr>
          <a:xfrm>
            <a:off x="324000" y="2628000"/>
            <a:ext cx="1839600" cy="1692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93" name="Google Shape;293;p34"/>
          <p:cNvSpPr txBox="1">
            <a:spLocks noGrp="1"/>
          </p:cNvSpPr>
          <p:nvPr>
            <p:ph type="subTitle" idx="3"/>
          </p:nvPr>
        </p:nvSpPr>
        <p:spPr>
          <a:xfrm>
            <a:off x="2606400" y="2005200"/>
            <a:ext cx="1839600" cy="626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400"/>
              <a:buFont typeface="Hanken Grotesk"/>
              <a:buNone/>
              <a:defRPr sz="1400" b="1">
                <a:solidFill>
                  <a:schemeClr val="dk1"/>
                </a:solidFill>
                <a:latin typeface="Hanken Grotesk"/>
                <a:ea typeface="Hanken Grotesk"/>
                <a:cs typeface="Hanken Grotesk"/>
                <a:sym typeface="Hanken Grotesk"/>
              </a:defRPr>
            </a:lvl1pPr>
            <a:lvl2pPr lvl="1">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2pPr>
            <a:lvl3pPr lvl="2">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3pPr>
            <a:lvl4pPr lvl="3">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4pPr>
            <a:lvl5pPr lvl="4">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5pPr>
            <a:lvl6pPr lvl="5">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6pPr>
            <a:lvl7pPr lvl="6">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7pPr>
            <a:lvl8pPr lvl="7">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8pPr>
            <a:lvl9pPr lvl="8">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9pPr>
          </a:lstStyle>
          <a:p>
            <a:endParaRPr/>
          </a:p>
        </p:txBody>
      </p:sp>
      <p:sp>
        <p:nvSpPr>
          <p:cNvPr id="294" name="Google Shape;294;p34"/>
          <p:cNvSpPr txBox="1">
            <a:spLocks noGrp="1"/>
          </p:cNvSpPr>
          <p:nvPr>
            <p:ph type="body" idx="4"/>
          </p:nvPr>
        </p:nvSpPr>
        <p:spPr>
          <a:xfrm>
            <a:off x="2606400" y="2628000"/>
            <a:ext cx="1839600" cy="1692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95" name="Google Shape;295;p34"/>
          <p:cNvSpPr txBox="1">
            <a:spLocks noGrp="1"/>
          </p:cNvSpPr>
          <p:nvPr>
            <p:ph type="subTitle" idx="5"/>
          </p:nvPr>
        </p:nvSpPr>
        <p:spPr>
          <a:xfrm>
            <a:off x="4888800" y="2005200"/>
            <a:ext cx="1839600" cy="626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400"/>
              <a:buFont typeface="Hanken Grotesk"/>
              <a:buNone/>
              <a:defRPr sz="1400" b="1">
                <a:solidFill>
                  <a:schemeClr val="dk1"/>
                </a:solidFill>
                <a:latin typeface="Hanken Grotesk"/>
                <a:ea typeface="Hanken Grotesk"/>
                <a:cs typeface="Hanken Grotesk"/>
                <a:sym typeface="Hanken Grotesk"/>
              </a:defRPr>
            </a:lvl1pPr>
            <a:lvl2pPr lvl="1">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2pPr>
            <a:lvl3pPr lvl="2">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3pPr>
            <a:lvl4pPr lvl="3">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4pPr>
            <a:lvl5pPr lvl="4">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5pPr>
            <a:lvl6pPr lvl="5">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6pPr>
            <a:lvl7pPr lvl="6">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7pPr>
            <a:lvl8pPr lvl="7">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8pPr>
            <a:lvl9pPr lvl="8">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9pPr>
          </a:lstStyle>
          <a:p>
            <a:endParaRPr/>
          </a:p>
        </p:txBody>
      </p:sp>
      <p:sp>
        <p:nvSpPr>
          <p:cNvPr id="296" name="Google Shape;296;p34"/>
          <p:cNvSpPr txBox="1">
            <a:spLocks noGrp="1"/>
          </p:cNvSpPr>
          <p:nvPr>
            <p:ph type="body" idx="6"/>
          </p:nvPr>
        </p:nvSpPr>
        <p:spPr>
          <a:xfrm>
            <a:off x="4888800" y="2628000"/>
            <a:ext cx="1839600" cy="1692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97" name="Google Shape;297;p34"/>
          <p:cNvSpPr txBox="1">
            <a:spLocks noGrp="1"/>
          </p:cNvSpPr>
          <p:nvPr>
            <p:ph type="subTitle" idx="7"/>
          </p:nvPr>
        </p:nvSpPr>
        <p:spPr>
          <a:xfrm>
            <a:off x="7174800" y="2005200"/>
            <a:ext cx="1839600" cy="626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400"/>
              <a:buFont typeface="Hanken Grotesk"/>
              <a:buNone/>
              <a:defRPr sz="1400" b="1">
                <a:solidFill>
                  <a:schemeClr val="dk1"/>
                </a:solidFill>
                <a:latin typeface="Hanken Grotesk"/>
                <a:ea typeface="Hanken Grotesk"/>
                <a:cs typeface="Hanken Grotesk"/>
                <a:sym typeface="Hanken Grotesk"/>
              </a:defRPr>
            </a:lvl1pPr>
            <a:lvl2pPr lvl="1">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2pPr>
            <a:lvl3pPr lvl="2">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3pPr>
            <a:lvl4pPr lvl="3">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4pPr>
            <a:lvl5pPr lvl="4">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5pPr>
            <a:lvl6pPr lvl="5">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6pPr>
            <a:lvl7pPr lvl="6">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7pPr>
            <a:lvl8pPr lvl="7">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8pPr>
            <a:lvl9pPr lvl="8">
              <a:lnSpc>
                <a:spcPct val="100000"/>
              </a:lnSpc>
              <a:spcBef>
                <a:spcPts val="0"/>
              </a:spcBef>
              <a:spcAft>
                <a:spcPts val="0"/>
              </a:spcAft>
              <a:buClr>
                <a:schemeClr val="dk1"/>
              </a:buClr>
              <a:buSzPts val="2100"/>
              <a:buFont typeface="Hanken Grotesk"/>
              <a:buNone/>
              <a:defRPr sz="2100" b="1">
                <a:solidFill>
                  <a:schemeClr val="dk1"/>
                </a:solidFill>
                <a:latin typeface="Hanken Grotesk"/>
                <a:ea typeface="Hanken Grotesk"/>
                <a:cs typeface="Hanken Grotesk"/>
                <a:sym typeface="Hanken Grotesk"/>
              </a:defRPr>
            </a:lvl9pPr>
          </a:lstStyle>
          <a:p>
            <a:endParaRPr/>
          </a:p>
        </p:txBody>
      </p:sp>
      <p:sp>
        <p:nvSpPr>
          <p:cNvPr id="298" name="Google Shape;298;p34"/>
          <p:cNvSpPr txBox="1">
            <a:spLocks noGrp="1"/>
          </p:cNvSpPr>
          <p:nvPr>
            <p:ph type="body" idx="8"/>
          </p:nvPr>
        </p:nvSpPr>
        <p:spPr>
          <a:xfrm>
            <a:off x="7174800" y="2628000"/>
            <a:ext cx="1839600" cy="1692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99" name="Google Shape;299;p34"/>
          <p:cNvSpPr txBox="1">
            <a:spLocks noGrp="1"/>
          </p:cNvSpPr>
          <p:nvPr>
            <p:ph type="ctrTitle"/>
          </p:nvPr>
        </p:nvSpPr>
        <p:spPr>
          <a:xfrm>
            <a:off x="406800" y="468000"/>
            <a:ext cx="8373600" cy="547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ingle user slide - v1">
  <p:cSld name="CUSTOM_8">
    <p:spTree>
      <p:nvGrpSpPr>
        <p:cNvPr id="1" name="Shape 300"/>
        <p:cNvGrpSpPr/>
        <p:nvPr/>
      </p:nvGrpSpPr>
      <p:grpSpPr>
        <a:xfrm>
          <a:off x="0" y="0"/>
          <a:ext cx="0" cy="0"/>
          <a:chOff x="0" y="0"/>
          <a:chExt cx="0" cy="0"/>
        </a:xfrm>
      </p:grpSpPr>
      <p:sp>
        <p:nvSpPr>
          <p:cNvPr id="301" name="Google Shape;301;p35"/>
          <p:cNvSpPr>
            <a:spLocks noGrp="1"/>
          </p:cNvSpPr>
          <p:nvPr>
            <p:ph type="pic" idx="2"/>
          </p:nvPr>
        </p:nvSpPr>
        <p:spPr>
          <a:xfrm>
            <a:off x="352800" y="1749600"/>
            <a:ext cx="3229200" cy="3393900"/>
          </a:xfrm>
          <a:prstGeom prst="rect">
            <a:avLst/>
          </a:prstGeom>
          <a:noFill/>
          <a:ln>
            <a:noFill/>
          </a:ln>
        </p:spPr>
      </p:sp>
      <p:sp>
        <p:nvSpPr>
          <p:cNvPr id="302" name="Google Shape;302;p35"/>
          <p:cNvSpPr/>
          <p:nvPr/>
        </p:nvSpPr>
        <p:spPr>
          <a:xfrm>
            <a:off x="3581700" y="341825"/>
            <a:ext cx="5214300" cy="3951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3" name="Google Shape;303;p35"/>
          <p:cNvSpPr/>
          <p:nvPr/>
        </p:nvSpPr>
        <p:spPr>
          <a:xfrm>
            <a:off x="3581700" y="341825"/>
            <a:ext cx="5214300" cy="81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4" name="Google Shape;304;p35"/>
          <p:cNvSpPr txBox="1">
            <a:spLocks noGrp="1"/>
          </p:cNvSpPr>
          <p:nvPr>
            <p:ph type="subTitle" idx="1"/>
          </p:nvPr>
        </p:nvSpPr>
        <p:spPr>
          <a:xfrm>
            <a:off x="3844625" y="583125"/>
            <a:ext cx="4586400" cy="5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2pPr>
            <a:lvl3pPr lvl="2">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3pPr>
            <a:lvl4pPr lvl="3">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4pPr>
            <a:lvl5pPr lvl="4">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5pPr>
            <a:lvl6pPr lvl="5">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6pPr>
            <a:lvl7pPr lvl="6">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7pPr>
            <a:lvl8pPr lvl="7">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8pPr>
            <a:lvl9pPr lvl="8">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9pPr>
          </a:lstStyle>
          <a:p>
            <a:endParaRPr/>
          </a:p>
        </p:txBody>
      </p:sp>
      <p:cxnSp>
        <p:nvCxnSpPr>
          <p:cNvPr id="305" name="Google Shape;305;p35"/>
          <p:cNvCxnSpPr/>
          <p:nvPr/>
        </p:nvCxnSpPr>
        <p:spPr>
          <a:xfrm>
            <a:off x="3844625" y="1775075"/>
            <a:ext cx="4705800" cy="0"/>
          </a:xfrm>
          <a:prstGeom prst="straightConnector1">
            <a:avLst/>
          </a:prstGeom>
          <a:noFill/>
          <a:ln w="9525" cap="flat" cmpd="sng">
            <a:solidFill>
              <a:srgbClr val="FFFFFF"/>
            </a:solidFill>
            <a:prstDash val="solid"/>
            <a:round/>
            <a:headEnd type="none" w="med" len="med"/>
            <a:tailEnd type="none" w="med" len="med"/>
          </a:ln>
        </p:spPr>
      </p:cxnSp>
      <p:sp>
        <p:nvSpPr>
          <p:cNvPr id="306" name="Google Shape;306;p35"/>
          <p:cNvSpPr txBox="1">
            <a:spLocks noGrp="1"/>
          </p:cNvSpPr>
          <p:nvPr>
            <p:ph type="body" idx="3"/>
          </p:nvPr>
        </p:nvSpPr>
        <p:spPr>
          <a:xfrm>
            <a:off x="3844625" y="1114973"/>
            <a:ext cx="4586400" cy="500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sz="1400">
                <a:solidFill>
                  <a:schemeClr val="lt1"/>
                </a:solidFill>
              </a:defRPr>
            </a:lvl2pPr>
            <a:lvl3pPr marL="1371600" lvl="2" indent="-317500">
              <a:spcBef>
                <a:spcPts val="0"/>
              </a:spcBef>
              <a:spcAft>
                <a:spcPts val="0"/>
              </a:spcAft>
              <a:buClr>
                <a:schemeClr val="lt1"/>
              </a:buClr>
              <a:buSzPts val="1400"/>
              <a:buChar char="■"/>
              <a:defRPr sz="1400">
                <a:solidFill>
                  <a:schemeClr val="lt1"/>
                </a:solidFill>
              </a:defRPr>
            </a:lvl3pPr>
            <a:lvl4pPr marL="1828800" lvl="3" indent="-317500">
              <a:spcBef>
                <a:spcPts val="0"/>
              </a:spcBef>
              <a:spcAft>
                <a:spcPts val="0"/>
              </a:spcAft>
              <a:buClr>
                <a:schemeClr val="lt1"/>
              </a:buClr>
              <a:buSzPts val="1400"/>
              <a:buChar char="●"/>
              <a:defRPr sz="1400">
                <a:solidFill>
                  <a:schemeClr val="lt1"/>
                </a:solidFill>
              </a:defRPr>
            </a:lvl4pPr>
            <a:lvl5pPr marL="2286000" lvl="4" indent="-317500">
              <a:spcBef>
                <a:spcPts val="0"/>
              </a:spcBef>
              <a:spcAft>
                <a:spcPts val="0"/>
              </a:spcAft>
              <a:buClr>
                <a:schemeClr val="lt1"/>
              </a:buClr>
              <a:buSzPts val="1400"/>
              <a:buChar char="○"/>
              <a:defRPr sz="1400">
                <a:solidFill>
                  <a:schemeClr val="lt1"/>
                </a:solidFill>
              </a:defRPr>
            </a:lvl5pPr>
            <a:lvl6pPr marL="2743200" lvl="5" indent="-317500">
              <a:spcBef>
                <a:spcPts val="0"/>
              </a:spcBef>
              <a:spcAft>
                <a:spcPts val="0"/>
              </a:spcAft>
              <a:buClr>
                <a:schemeClr val="lt1"/>
              </a:buClr>
              <a:buSzPts val="1400"/>
              <a:buChar char="■"/>
              <a:defRPr sz="1400">
                <a:solidFill>
                  <a:schemeClr val="lt1"/>
                </a:solidFill>
              </a:defRPr>
            </a:lvl6pPr>
            <a:lvl7pPr marL="3200400" lvl="6" indent="-317500">
              <a:spcBef>
                <a:spcPts val="0"/>
              </a:spcBef>
              <a:spcAft>
                <a:spcPts val="0"/>
              </a:spcAft>
              <a:buClr>
                <a:schemeClr val="lt1"/>
              </a:buClr>
              <a:buSzPts val="1400"/>
              <a:buChar char="●"/>
              <a:defRPr sz="1400">
                <a:solidFill>
                  <a:schemeClr val="lt1"/>
                </a:solidFill>
              </a:defRPr>
            </a:lvl7pPr>
            <a:lvl8pPr marL="3657600" lvl="7" indent="-317500">
              <a:spcBef>
                <a:spcPts val="0"/>
              </a:spcBef>
              <a:spcAft>
                <a:spcPts val="0"/>
              </a:spcAft>
              <a:buClr>
                <a:schemeClr val="lt1"/>
              </a:buClr>
              <a:buSzPts val="1400"/>
              <a:buChar char="○"/>
              <a:defRPr sz="1400">
                <a:solidFill>
                  <a:schemeClr val="lt1"/>
                </a:solidFill>
              </a:defRPr>
            </a:lvl8pPr>
            <a:lvl9pPr marL="4114800" lvl="8" indent="-317500">
              <a:spcBef>
                <a:spcPts val="0"/>
              </a:spcBef>
              <a:spcAft>
                <a:spcPts val="0"/>
              </a:spcAft>
              <a:buClr>
                <a:schemeClr val="lt1"/>
              </a:buClr>
              <a:buSzPts val="1400"/>
              <a:buChar char="■"/>
              <a:defRPr sz="1400">
                <a:solidFill>
                  <a:schemeClr val="lt1"/>
                </a:solidFill>
              </a:defRPr>
            </a:lvl9pPr>
          </a:lstStyle>
          <a:p>
            <a:endParaRPr/>
          </a:p>
        </p:txBody>
      </p:sp>
      <p:sp>
        <p:nvSpPr>
          <p:cNvPr id="307" name="Google Shape;307;p35"/>
          <p:cNvSpPr txBox="1">
            <a:spLocks noGrp="1"/>
          </p:cNvSpPr>
          <p:nvPr>
            <p:ph type="ctrTitle"/>
          </p:nvPr>
        </p:nvSpPr>
        <p:spPr>
          <a:xfrm>
            <a:off x="352800" y="385200"/>
            <a:ext cx="3229200" cy="547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308" name="Google Shape;308;p35"/>
          <p:cNvSpPr txBox="1">
            <a:spLocks noGrp="1"/>
          </p:cNvSpPr>
          <p:nvPr>
            <p:ph type="body" idx="4"/>
          </p:nvPr>
        </p:nvSpPr>
        <p:spPr>
          <a:xfrm>
            <a:off x="3844925" y="1890800"/>
            <a:ext cx="4705200" cy="2131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ingle user layout - v2">
  <p:cSld name="CUSTOM_9">
    <p:spTree>
      <p:nvGrpSpPr>
        <p:cNvPr id="1" name="Shape 309"/>
        <p:cNvGrpSpPr/>
        <p:nvPr/>
      </p:nvGrpSpPr>
      <p:grpSpPr>
        <a:xfrm>
          <a:off x="0" y="0"/>
          <a:ext cx="0" cy="0"/>
          <a:chOff x="0" y="0"/>
          <a:chExt cx="0" cy="0"/>
        </a:xfrm>
      </p:grpSpPr>
      <p:sp>
        <p:nvSpPr>
          <p:cNvPr id="310" name="Google Shape;310;p36"/>
          <p:cNvSpPr/>
          <p:nvPr/>
        </p:nvSpPr>
        <p:spPr>
          <a:xfrm>
            <a:off x="-2450" y="10350"/>
            <a:ext cx="9144000" cy="1747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1" name="Google Shape;311;p36"/>
          <p:cNvSpPr>
            <a:spLocks noGrp="1"/>
          </p:cNvSpPr>
          <p:nvPr>
            <p:ph type="pic" idx="2"/>
          </p:nvPr>
        </p:nvSpPr>
        <p:spPr>
          <a:xfrm>
            <a:off x="4662000" y="10800"/>
            <a:ext cx="3398400" cy="3888000"/>
          </a:xfrm>
          <a:prstGeom prst="rect">
            <a:avLst/>
          </a:prstGeom>
          <a:noFill/>
          <a:ln>
            <a:noFill/>
          </a:ln>
        </p:spPr>
      </p:sp>
      <p:sp>
        <p:nvSpPr>
          <p:cNvPr id="312" name="Google Shape;312;p36"/>
          <p:cNvSpPr txBox="1">
            <a:spLocks noGrp="1"/>
          </p:cNvSpPr>
          <p:nvPr>
            <p:ph type="body" idx="1"/>
          </p:nvPr>
        </p:nvSpPr>
        <p:spPr>
          <a:xfrm>
            <a:off x="352800" y="2142000"/>
            <a:ext cx="4122000" cy="2631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3" name="Google Shape;313;p36"/>
          <p:cNvSpPr txBox="1">
            <a:spLocks noGrp="1"/>
          </p:cNvSpPr>
          <p:nvPr>
            <p:ph type="ctrTitle"/>
          </p:nvPr>
        </p:nvSpPr>
        <p:spPr>
          <a:xfrm>
            <a:off x="352800" y="316800"/>
            <a:ext cx="3866400" cy="547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a:endParaRPr/>
          </a:p>
        </p:txBody>
      </p:sp>
      <p:sp>
        <p:nvSpPr>
          <p:cNvPr id="314" name="Google Shape;314;p36"/>
          <p:cNvSpPr txBox="1">
            <a:spLocks noGrp="1"/>
          </p:cNvSpPr>
          <p:nvPr>
            <p:ph type="subTitle" idx="3"/>
          </p:nvPr>
        </p:nvSpPr>
        <p:spPr>
          <a:xfrm>
            <a:off x="4662000" y="3898800"/>
            <a:ext cx="3398400" cy="589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1pPr>
            <a:lvl2pPr lvl="1">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2pPr>
            <a:lvl3pPr lvl="2">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3pPr>
            <a:lvl4pPr lvl="3">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4pPr>
            <a:lvl5pPr lvl="4">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5pPr>
            <a:lvl6pPr lvl="5">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6pPr>
            <a:lvl7pPr lvl="6">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7pPr>
            <a:lvl8pPr lvl="7">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8pPr>
            <a:lvl9pPr lvl="8">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9pPr>
          </a:lstStyle>
          <a:p>
            <a:endParaRPr/>
          </a:p>
        </p:txBody>
      </p:sp>
      <p:sp>
        <p:nvSpPr>
          <p:cNvPr id="315" name="Google Shape;315;p36"/>
          <p:cNvSpPr txBox="1">
            <a:spLocks noGrp="1"/>
          </p:cNvSpPr>
          <p:nvPr>
            <p:ph type="body" idx="4"/>
          </p:nvPr>
        </p:nvSpPr>
        <p:spPr>
          <a:xfrm>
            <a:off x="4662000" y="4467600"/>
            <a:ext cx="3398400" cy="57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0"/>
              </a:spcBef>
              <a:spcAft>
                <a:spcPts val="0"/>
              </a:spcAft>
              <a:buClr>
                <a:schemeClr val="dk1"/>
              </a:buClr>
              <a:buSzPts val="1400"/>
              <a:buChar char="○"/>
              <a:defRPr sz="1400">
                <a:solidFill>
                  <a:schemeClr val="dk1"/>
                </a:solidFill>
              </a:defRPr>
            </a:lvl2pPr>
            <a:lvl3pPr marL="1371600" lvl="2" indent="-317500">
              <a:spcBef>
                <a:spcPts val="0"/>
              </a:spcBef>
              <a:spcAft>
                <a:spcPts val="0"/>
              </a:spcAft>
              <a:buClr>
                <a:schemeClr val="dk1"/>
              </a:buClr>
              <a:buSzPts val="1400"/>
              <a:buChar char="■"/>
              <a:defRPr sz="1400">
                <a:solidFill>
                  <a:schemeClr val="dk1"/>
                </a:solidFill>
              </a:defRPr>
            </a:lvl3pPr>
            <a:lvl4pPr marL="1828800" lvl="3" indent="-317500">
              <a:spcBef>
                <a:spcPts val="0"/>
              </a:spcBef>
              <a:spcAft>
                <a:spcPts val="0"/>
              </a:spcAft>
              <a:buClr>
                <a:schemeClr val="dk1"/>
              </a:buClr>
              <a:buSzPts val="1400"/>
              <a:buChar char="●"/>
              <a:defRPr sz="1400">
                <a:solidFill>
                  <a:schemeClr val="dk1"/>
                </a:solidFill>
              </a:defRPr>
            </a:lvl4pPr>
            <a:lvl5pPr marL="2286000" lvl="4" indent="-317500">
              <a:spcBef>
                <a:spcPts val="0"/>
              </a:spcBef>
              <a:spcAft>
                <a:spcPts val="0"/>
              </a:spcAft>
              <a:buClr>
                <a:schemeClr val="dk1"/>
              </a:buClr>
              <a:buSzPts val="1400"/>
              <a:buChar char="○"/>
              <a:defRPr sz="1400">
                <a:solidFill>
                  <a:schemeClr val="dk1"/>
                </a:solidFill>
              </a:defRPr>
            </a:lvl5pPr>
            <a:lvl6pPr marL="2743200" lvl="5" indent="-317500">
              <a:spcBef>
                <a:spcPts val="0"/>
              </a:spcBef>
              <a:spcAft>
                <a:spcPts val="0"/>
              </a:spcAft>
              <a:buClr>
                <a:schemeClr val="dk1"/>
              </a:buClr>
              <a:buSzPts val="1400"/>
              <a:buChar char="■"/>
              <a:defRPr sz="1400">
                <a:solidFill>
                  <a:schemeClr val="dk1"/>
                </a:solidFill>
              </a:defRPr>
            </a:lvl6pPr>
            <a:lvl7pPr marL="3200400" lvl="6" indent="-317500">
              <a:spcBef>
                <a:spcPts val="0"/>
              </a:spcBef>
              <a:spcAft>
                <a:spcPts val="0"/>
              </a:spcAft>
              <a:buClr>
                <a:schemeClr val="dk1"/>
              </a:buClr>
              <a:buSzPts val="1400"/>
              <a:buChar char="●"/>
              <a:defRPr sz="1400">
                <a:solidFill>
                  <a:schemeClr val="dk1"/>
                </a:solidFill>
              </a:defRPr>
            </a:lvl7pPr>
            <a:lvl8pPr marL="3657600" lvl="7" indent="-317500">
              <a:spcBef>
                <a:spcPts val="0"/>
              </a:spcBef>
              <a:spcAft>
                <a:spcPts val="0"/>
              </a:spcAft>
              <a:buClr>
                <a:schemeClr val="dk1"/>
              </a:buClr>
              <a:buSzPts val="1400"/>
              <a:buChar char="○"/>
              <a:defRPr sz="1400">
                <a:solidFill>
                  <a:schemeClr val="dk1"/>
                </a:solidFill>
              </a:defRPr>
            </a:lvl8pPr>
            <a:lvl9pPr marL="4114800" lvl="8" indent="-317500">
              <a:spcBef>
                <a:spcPts val="0"/>
              </a:spcBef>
              <a:spcAft>
                <a:spcPts val="0"/>
              </a:spcAft>
              <a:buClr>
                <a:schemeClr val="dk1"/>
              </a:buClr>
              <a:buSzPts val="1400"/>
              <a:buChar char="■"/>
              <a:defRPr sz="1400">
                <a:solidFill>
                  <a:schemeClr val="dk1"/>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ingle user layout - v3">
  <p:cSld name="CUSTOM_10">
    <p:spTree>
      <p:nvGrpSpPr>
        <p:cNvPr id="1" name="Shape 316"/>
        <p:cNvGrpSpPr/>
        <p:nvPr/>
      </p:nvGrpSpPr>
      <p:grpSpPr>
        <a:xfrm>
          <a:off x="0" y="0"/>
          <a:ext cx="0" cy="0"/>
          <a:chOff x="0" y="0"/>
          <a:chExt cx="0" cy="0"/>
        </a:xfrm>
      </p:grpSpPr>
      <p:sp>
        <p:nvSpPr>
          <p:cNvPr id="317" name="Google Shape;317;p37"/>
          <p:cNvSpPr/>
          <p:nvPr/>
        </p:nvSpPr>
        <p:spPr>
          <a:xfrm>
            <a:off x="0" y="0"/>
            <a:ext cx="4448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8" name="Google Shape;318;p37"/>
          <p:cNvSpPr>
            <a:spLocks noGrp="1"/>
          </p:cNvSpPr>
          <p:nvPr>
            <p:ph type="pic" idx="2"/>
          </p:nvPr>
        </p:nvSpPr>
        <p:spPr>
          <a:xfrm>
            <a:off x="521700" y="374400"/>
            <a:ext cx="3405000" cy="2631600"/>
          </a:xfrm>
          <a:prstGeom prst="rect">
            <a:avLst/>
          </a:prstGeom>
          <a:noFill/>
          <a:ln>
            <a:noFill/>
          </a:ln>
        </p:spPr>
      </p:sp>
      <p:sp>
        <p:nvSpPr>
          <p:cNvPr id="319" name="Google Shape;319;p37"/>
          <p:cNvSpPr/>
          <p:nvPr/>
        </p:nvSpPr>
        <p:spPr>
          <a:xfrm>
            <a:off x="521700" y="3270450"/>
            <a:ext cx="3405000" cy="1305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0" name="Google Shape;320;p37"/>
          <p:cNvSpPr txBox="1">
            <a:spLocks noGrp="1"/>
          </p:cNvSpPr>
          <p:nvPr>
            <p:ph type="subTitle" idx="1"/>
          </p:nvPr>
        </p:nvSpPr>
        <p:spPr>
          <a:xfrm>
            <a:off x="615600" y="3355200"/>
            <a:ext cx="3211200" cy="589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2pPr>
            <a:lvl3pPr lvl="2">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3pPr>
            <a:lvl4pPr lvl="3">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4pPr>
            <a:lvl5pPr lvl="4">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5pPr>
            <a:lvl6pPr lvl="5">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6pPr>
            <a:lvl7pPr lvl="6">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7pPr>
            <a:lvl8pPr lvl="7">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8pPr>
            <a:lvl9pPr lvl="8">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9pPr>
          </a:lstStyle>
          <a:p>
            <a:endParaRPr/>
          </a:p>
        </p:txBody>
      </p:sp>
      <p:sp>
        <p:nvSpPr>
          <p:cNvPr id="321" name="Google Shape;321;p37"/>
          <p:cNvSpPr txBox="1">
            <a:spLocks noGrp="1"/>
          </p:cNvSpPr>
          <p:nvPr>
            <p:ph type="ctrTitle"/>
          </p:nvPr>
        </p:nvSpPr>
        <p:spPr>
          <a:xfrm>
            <a:off x="4672800" y="1040400"/>
            <a:ext cx="3996000" cy="547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22" name="Google Shape;322;p37"/>
          <p:cNvSpPr txBox="1">
            <a:spLocks noGrp="1"/>
          </p:cNvSpPr>
          <p:nvPr>
            <p:ph type="body" idx="3"/>
          </p:nvPr>
        </p:nvSpPr>
        <p:spPr>
          <a:xfrm>
            <a:off x="4672800" y="2142000"/>
            <a:ext cx="3996000" cy="2631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23" name="Google Shape;323;p37"/>
          <p:cNvSpPr txBox="1">
            <a:spLocks noGrp="1"/>
          </p:cNvSpPr>
          <p:nvPr>
            <p:ph type="body" idx="4"/>
          </p:nvPr>
        </p:nvSpPr>
        <p:spPr>
          <a:xfrm>
            <a:off x="615600" y="3920400"/>
            <a:ext cx="3211200" cy="57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sz="1400">
                <a:solidFill>
                  <a:schemeClr val="lt1"/>
                </a:solidFill>
              </a:defRPr>
            </a:lvl2pPr>
            <a:lvl3pPr marL="1371600" lvl="2" indent="-317500">
              <a:spcBef>
                <a:spcPts val="0"/>
              </a:spcBef>
              <a:spcAft>
                <a:spcPts val="0"/>
              </a:spcAft>
              <a:buClr>
                <a:schemeClr val="lt1"/>
              </a:buClr>
              <a:buSzPts val="1400"/>
              <a:buChar char="■"/>
              <a:defRPr sz="1400">
                <a:solidFill>
                  <a:schemeClr val="lt1"/>
                </a:solidFill>
              </a:defRPr>
            </a:lvl3pPr>
            <a:lvl4pPr marL="1828800" lvl="3" indent="-317500">
              <a:spcBef>
                <a:spcPts val="0"/>
              </a:spcBef>
              <a:spcAft>
                <a:spcPts val="0"/>
              </a:spcAft>
              <a:buClr>
                <a:schemeClr val="lt1"/>
              </a:buClr>
              <a:buSzPts val="1400"/>
              <a:buChar char="●"/>
              <a:defRPr sz="1400">
                <a:solidFill>
                  <a:schemeClr val="lt1"/>
                </a:solidFill>
              </a:defRPr>
            </a:lvl4pPr>
            <a:lvl5pPr marL="2286000" lvl="4" indent="-317500">
              <a:spcBef>
                <a:spcPts val="0"/>
              </a:spcBef>
              <a:spcAft>
                <a:spcPts val="0"/>
              </a:spcAft>
              <a:buClr>
                <a:schemeClr val="lt1"/>
              </a:buClr>
              <a:buSzPts val="1400"/>
              <a:buChar char="○"/>
              <a:defRPr sz="1400">
                <a:solidFill>
                  <a:schemeClr val="lt1"/>
                </a:solidFill>
              </a:defRPr>
            </a:lvl5pPr>
            <a:lvl6pPr marL="2743200" lvl="5" indent="-317500">
              <a:spcBef>
                <a:spcPts val="0"/>
              </a:spcBef>
              <a:spcAft>
                <a:spcPts val="0"/>
              </a:spcAft>
              <a:buClr>
                <a:schemeClr val="lt1"/>
              </a:buClr>
              <a:buSzPts val="1400"/>
              <a:buChar char="■"/>
              <a:defRPr sz="1400">
                <a:solidFill>
                  <a:schemeClr val="lt1"/>
                </a:solidFill>
              </a:defRPr>
            </a:lvl6pPr>
            <a:lvl7pPr marL="3200400" lvl="6" indent="-317500">
              <a:spcBef>
                <a:spcPts val="0"/>
              </a:spcBef>
              <a:spcAft>
                <a:spcPts val="0"/>
              </a:spcAft>
              <a:buClr>
                <a:schemeClr val="lt1"/>
              </a:buClr>
              <a:buSzPts val="1400"/>
              <a:buChar char="●"/>
              <a:defRPr sz="1400">
                <a:solidFill>
                  <a:schemeClr val="lt1"/>
                </a:solidFill>
              </a:defRPr>
            </a:lvl7pPr>
            <a:lvl8pPr marL="3657600" lvl="7" indent="-317500">
              <a:spcBef>
                <a:spcPts val="0"/>
              </a:spcBef>
              <a:spcAft>
                <a:spcPts val="0"/>
              </a:spcAft>
              <a:buClr>
                <a:schemeClr val="lt1"/>
              </a:buClr>
              <a:buSzPts val="1400"/>
              <a:buChar char="○"/>
              <a:defRPr sz="1400">
                <a:solidFill>
                  <a:schemeClr val="lt1"/>
                </a:solidFill>
              </a:defRPr>
            </a:lvl8pPr>
            <a:lvl9pPr marL="4114800" lvl="8" indent="-317500">
              <a:spcBef>
                <a:spcPts val="0"/>
              </a:spcBef>
              <a:spcAft>
                <a:spcPts val="0"/>
              </a:spcAft>
              <a:buClr>
                <a:schemeClr val="lt1"/>
              </a:buClr>
              <a:buSzPts val="1400"/>
              <a:buChar char="■"/>
              <a:defRPr sz="1400">
                <a:solidFill>
                  <a:schemeClr val="lt1"/>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act us slide - v1">
  <p:cSld name="CUSTOM_11">
    <p:spTree>
      <p:nvGrpSpPr>
        <p:cNvPr id="1" name="Shape 324"/>
        <p:cNvGrpSpPr/>
        <p:nvPr/>
      </p:nvGrpSpPr>
      <p:grpSpPr>
        <a:xfrm>
          <a:off x="0" y="0"/>
          <a:ext cx="0" cy="0"/>
          <a:chOff x="0" y="0"/>
          <a:chExt cx="0" cy="0"/>
        </a:xfrm>
      </p:grpSpPr>
      <p:sp>
        <p:nvSpPr>
          <p:cNvPr id="325" name="Google Shape;325;p38"/>
          <p:cNvSpPr/>
          <p:nvPr/>
        </p:nvSpPr>
        <p:spPr>
          <a:xfrm>
            <a:off x="-75" y="3114854"/>
            <a:ext cx="9291300" cy="2152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6" name="Google Shape;326;p38"/>
          <p:cNvSpPr/>
          <p:nvPr/>
        </p:nvSpPr>
        <p:spPr>
          <a:xfrm>
            <a:off x="-75" y="3020050"/>
            <a:ext cx="9291300" cy="94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7" name="Google Shape;327;p38"/>
          <p:cNvSpPr/>
          <p:nvPr/>
        </p:nvSpPr>
        <p:spPr>
          <a:xfrm>
            <a:off x="737150" y="3840125"/>
            <a:ext cx="62400" cy="670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8" name="Google Shape;328;p38"/>
          <p:cNvSpPr/>
          <p:nvPr/>
        </p:nvSpPr>
        <p:spPr>
          <a:xfrm>
            <a:off x="3718437" y="3845275"/>
            <a:ext cx="62400" cy="670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9" name="Google Shape;329;p38"/>
          <p:cNvSpPr/>
          <p:nvPr/>
        </p:nvSpPr>
        <p:spPr>
          <a:xfrm>
            <a:off x="6699700" y="3842700"/>
            <a:ext cx="62400" cy="670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0" name="Google Shape;330;p38"/>
          <p:cNvSpPr txBox="1"/>
          <p:nvPr/>
        </p:nvSpPr>
        <p:spPr>
          <a:xfrm>
            <a:off x="1007975" y="3711525"/>
            <a:ext cx="1984500" cy="458400"/>
          </a:xfrm>
          <a:prstGeom prst="rect">
            <a:avLst/>
          </a:prstGeom>
          <a:noFill/>
          <a:ln>
            <a:noFill/>
          </a:ln>
        </p:spPr>
        <p:txBody>
          <a:bodyPr spcFirstLastPara="1" wrap="square" lIns="0" tIns="91425" rIns="0" bIns="91425" anchor="b" anchorCtr="0">
            <a:noAutofit/>
          </a:bodyPr>
          <a:lstStyle/>
          <a:p>
            <a:pPr marL="0" lvl="0" indent="0" algn="l" rtl="0">
              <a:lnSpc>
                <a:spcPct val="115000"/>
              </a:lnSpc>
              <a:spcBef>
                <a:spcPts val="0"/>
              </a:spcBef>
              <a:spcAft>
                <a:spcPts val="0"/>
              </a:spcAft>
              <a:buNone/>
            </a:pPr>
            <a:r>
              <a:rPr lang="en" b="1">
                <a:solidFill>
                  <a:schemeClr val="lt1"/>
                </a:solidFill>
                <a:latin typeface="Manrope"/>
                <a:ea typeface="Manrope"/>
                <a:cs typeface="Manrope"/>
                <a:sym typeface="Manrope"/>
              </a:rPr>
              <a:t>Number</a:t>
            </a:r>
            <a:endParaRPr b="1">
              <a:solidFill>
                <a:schemeClr val="lt1"/>
              </a:solidFill>
              <a:latin typeface="Manrope"/>
              <a:ea typeface="Manrope"/>
              <a:cs typeface="Manrope"/>
              <a:sym typeface="Manrope"/>
            </a:endParaRPr>
          </a:p>
        </p:txBody>
      </p:sp>
      <p:sp>
        <p:nvSpPr>
          <p:cNvPr id="331" name="Google Shape;331;p38"/>
          <p:cNvSpPr txBox="1"/>
          <p:nvPr/>
        </p:nvSpPr>
        <p:spPr>
          <a:xfrm>
            <a:off x="3989249" y="3716675"/>
            <a:ext cx="1940400" cy="458400"/>
          </a:xfrm>
          <a:prstGeom prst="rect">
            <a:avLst/>
          </a:prstGeom>
          <a:noFill/>
          <a:ln>
            <a:noFill/>
          </a:ln>
        </p:spPr>
        <p:txBody>
          <a:bodyPr spcFirstLastPara="1" wrap="square" lIns="0" tIns="91425" rIns="0" bIns="91425" anchor="b" anchorCtr="0">
            <a:noAutofit/>
          </a:bodyPr>
          <a:lstStyle/>
          <a:p>
            <a:pPr marL="0" lvl="0" indent="0" algn="l" rtl="0">
              <a:lnSpc>
                <a:spcPct val="115000"/>
              </a:lnSpc>
              <a:spcBef>
                <a:spcPts val="0"/>
              </a:spcBef>
              <a:spcAft>
                <a:spcPts val="0"/>
              </a:spcAft>
              <a:buNone/>
            </a:pPr>
            <a:r>
              <a:rPr lang="en" b="1">
                <a:solidFill>
                  <a:schemeClr val="lt1"/>
                </a:solidFill>
                <a:latin typeface="Manrope"/>
                <a:ea typeface="Manrope"/>
                <a:cs typeface="Manrope"/>
                <a:sym typeface="Manrope"/>
              </a:rPr>
              <a:t>Email</a:t>
            </a:r>
            <a:endParaRPr b="1">
              <a:solidFill>
                <a:schemeClr val="lt1"/>
              </a:solidFill>
              <a:latin typeface="Manrope"/>
              <a:ea typeface="Manrope"/>
              <a:cs typeface="Manrope"/>
              <a:sym typeface="Manrope"/>
            </a:endParaRPr>
          </a:p>
        </p:txBody>
      </p:sp>
      <p:sp>
        <p:nvSpPr>
          <p:cNvPr id="332" name="Google Shape;332;p38"/>
          <p:cNvSpPr txBox="1"/>
          <p:nvPr/>
        </p:nvSpPr>
        <p:spPr>
          <a:xfrm>
            <a:off x="6969600" y="3714100"/>
            <a:ext cx="1984500" cy="458400"/>
          </a:xfrm>
          <a:prstGeom prst="rect">
            <a:avLst/>
          </a:prstGeom>
          <a:noFill/>
          <a:ln>
            <a:noFill/>
          </a:ln>
        </p:spPr>
        <p:txBody>
          <a:bodyPr spcFirstLastPara="1" wrap="square" lIns="0" tIns="91425" rIns="0" bIns="91425" anchor="b" anchorCtr="0">
            <a:noAutofit/>
          </a:bodyPr>
          <a:lstStyle/>
          <a:p>
            <a:pPr marL="0" lvl="0" indent="0" algn="l" rtl="0">
              <a:lnSpc>
                <a:spcPct val="115000"/>
              </a:lnSpc>
              <a:spcBef>
                <a:spcPts val="0"/>
              </a:spcBef>
              <a:spcAft>
                <a:spcPts val="0"/>
              </a:spcAft>
              <a:buNone/>
            </a:pPr>
            <a:r>
              <a:rPr lang="en" b="1">
                <a:solidFill>
                  <a:schemeClr val="lt1"/>
                </a:solidFill>
                <a:latin typeface="Manrope"/>
                <a:ea typeface="Manrope"/>
                <a:cs typeface="Manrope"/>
                <a:sym typeface="Manrope"/>
              </a:rPr>
              <a:t>Site Link</a:t>
            </a:r>
            <a:endParaRPr b="1">
              <a:solidFill>
                <a:schemeClr val="lt1"/>
              </a:solidFill>
              <a:latin typeface="Manrope"/>
              <a:ea typeface="Manrope"/>
              <a:cs typeface="Manrope"/>
              <a:sym typeface="Manrope"/>
            </a:endParaRPr>
          </a:p>
        </p:txBody>
      </p:sp>
      <p:sp>
        <p:nvSpPr>
          <p:cNvPr id="333" name="Google Shape;333;p38"/>
          <p:cNvSpPr txBox="1">
            <a:spLocks noGrp="1"/>
          </p:cNvSpPr>
          <p:nvPr>
            <p:ph type="body" idx="1"/>
          </p:nvPr>
        </p:nvSpPr>
        <p:spPr>
          <a:xfrm>
            <a:off x="1007975" y="4140000"/>
            <a:ext cx="1983600" cy="496800"/>
          </a:xfrm>
          <a:prstGeom prst="rect">
            <a:avLst/>
          </a:prstGeom>
        </p:spPr>
        <p:txBody>
          <a:bodyPr spcFirstLastPara="1" wrap="square" lIns="0"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334" name="Google Shape;334;p38"/>
          <p:cNvSpPr txBox="1">
            <a:spLocks noGrp="1"/>
          </p:cNvSpPr>
          <p:nvPr>
            <p:ph type="body" idx="2"/>
          </p:nvPr>
        </p:nvSpPr>
        <p:spPr>
          <a:xfrm>
            <a:off x="3989249" y="4140000"/>
            <a:ext cx="1983600" cy="496800"/>
          </a:xfrm>
          <a:prstGeom prst="rect">
            <a:avLst/>
          </a:prstGeom>
        </p:spPr>
        <p:txBody>
          <a:bodyPr spcFirstLastPara="1" wrap="square" lIns="0"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335" name="Google Shape;335;p38"/>
          <p:cNvSpPr txBox="1">
            <a:spLocks noGrp="1"/>
          </p:cNvSpPr>
          <p:nvPr>
            <p:ph type="body" idx="3"/>
          </p:nvPr>
        </p:nvSpPr>
        <p:spPr>
          <a:xfrm>
            <a:off x="6969600" y="4140000"/>
            <a:ext cx="1983600" cy="496800"/>
          </a:xfrm>
          <a:prstGeom prst="rect">
            <a:avLst/>
          </a:prstGeom>
        </p:spPr>
        <p:txBody>
          <a:bodyPr spcFirstLastPara="1" wrap="square" lIns="0"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336" name="Google Shape;336;p38"/>
          <p:cNvSpPr>
            <a:spLocks noGrp="1"/>
          </p:cNvSpPr>
          <p:nvPr>
            <p:ph type="pic" idx="4"/>
          </p:nvPr>
        </p:nvSpPr>
        <p:spPr>
          <a:xfrm>
            <a:off x="4824000" y="0"/>
            <a:ext cx="4316400" cy="3020400"/>
          </a:xfrm>
          <a:prstGeom prst="rect">
            <a:avLst/>
          </a:prstGeom>
          <a:noFill/>
          <a:ln>
            <a:noFill/>
          </a:ln>
        </p:spPr>
      </p:sp>
      <p:sp>
        <p:nvSpPr>
          <p:cNvPr id="337" name="Google Shape;337;p38"/>
          <p:cNvSpPr txBox="1">
            <a:spLocks noGrp="1"/>
          </p:cNvSpPr>
          <p:nvPr>
            <p:ph type="ctrTitle"/>
          </p:nvPr>
        </p:nvSpPr>
        <p:spPr>
          <a:xfrm>
            <a:off x="431625" y="1202400"/>
            <a:ext cx="3996000" cy="547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act us slide - v2">
  <p:cSld name="CUSTOM_12">
    <p:spTree>
      <p:nvGrpSpPr>
        <p:cNvPr id="1" name="Shape 338"/>
        <p:cNvGrpSpPr/>
        <p:nvPr/>
      </p:nvGrpSpPr>
      <p:grpSpPr>
        <a:xfrm>
          <a:off x="0" y="0"/>
          <a:ext cx="0" cy="0"/>
          <a:chOff x="0" y="0"/>
          <a:chExt cx="0" cy="0"/>
        </a:xfrm>
      </p:grpSpPr>
      <p:sp>
        <p:nvSpPr>
          <p:cNvPr id="339" name="Google Shape;339;p39"/>
          <p:cNvSpPr/>
          <p:nvPr/>
        </p:nvSpPr>
        <p:spPr>
          <a:xfrm>
            <a:off x="3228300" y="0"/>
            <a:ext cx="5915700" cy="4792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0" name="Google Shape;340;p39"/>
          <p:cNvSpPr>
            <a:spLocks noGrp="1"/>
          </p:cNvSpPr>
          <p:nvPr>
            <p:ph type="pic" idx="2"/>
          </p:nvPr>
        </p:nvSpPr>
        <p:spPr>
          <a:xfrm>
            <a:off x="1638000" y="525600"/>
            <a:ext cx="2984400" cy="2984400"/>
          </a:xfrm>
          <a:prstGeom prst="rect">
            <a:avLst/>
          </a:prstGeom>
          <a:noFill/>
          <a:ln>
            <a:noFill/>
          </a:ln>
        </p:spPr>
      </p:sp>
      <p:sp>
        <p:nvSpPr>
          <p:cNvPr id="341" name="Google Shape;341;p39"/>
          <p:cNvSpPr txBox="1">
            <a:spLocks noGrp="1"/>
          </p:cNvSpPr>
          <p:nvPr>
            <p:ph type="ctrTitle"/>
          </p:nvPr>
        </p:nvSpPr>
        <p:spPr>
          <a:xfrm>
            <a:off x="410400" y="3582000"/>
            <a:ext cx="2768400" cy="547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342" name="Google Shape;342;p39"/>
          <p:cNvSpPr txBox="1"/>
          <p:nvPr/>
        </p:nvSpPr>
        <p:spPr>
          <a:xfrm>
            <a:off x="5143011" y="467000"/>
            <a:ext cx="3446700" cy="2757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a:solidFill>
                  <a:schemeClr val="lt1"/>
                </a:solidFill>
                <a:latin typeface="Work Sans SemiBold"/>
                <a:ea typeface="Work Sans SemiBold"/>
                <a:cs typeface="Work Sans SemiBold"/>
                <a:sym typeface="Work Sans SemiBold"/>
              </a:rPr>
              <a:t>Number</a:t>
            </a:r>
            <a:endParaRPr>
              <a:solidFill>
                <a:schemeClr val="lt1"/>
              </a:solidFill>
              <a:latin typeface="Work Sans SemiBold"/>
              <a:ea typeface="Work Sans SemiBold"/>
              <a:cs typeface="Work Sans SemiBold"/>
              <a:sym typeface="Work Sans SemiBold"/>
            </a:endParaRPr>
          </a:p>
        </p:txBody>
      </p:sp>
      <p:sp>
        <p:nvSpPr>
          <p:cNvPr id="343" name="Google Shape;343;p39"/>
          <p:cNvSpPr txBox="1"/>
          <p:nvPr/>
        </p:nvSpPr>
        <p:spPr>
          <a:xfrm>
            <a:off x="5143011" y="1387550"/>
            <a:ext cx="3446700" cy="2757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a:solidFill>
                  <a:schemeClr val="lt1"/>
                </a:solidFill>
                <a:latin typeface="Work Sans SemiBold"/>
                <a:ea typeface="Work Sans SemiBold"/>
                <a:cs typeface="Work Sans SemiBold"/>
                <a:sym typeface="Work Sans SemiBold"/>
              </a:rPr>
              <a:t>Email</a:t>
            </a:r>
            <a:endParaRPr>
              <a:solidFill>
                <a:schemeClr val="lt1"/>
              </a:solidFill>
              <a:latin typeface="Work Sans SemiBold"/>
              <a:ea typeface="Work Sans SemiBold"/>
              <a:cs typeface="Work Sans SemiBold"/>
              <a:sym typeface="Work Sans SemiBold"/>
            </a:endParaRPr>
          </a:p>
        </p:txBody>
      </p:sp>
      <p:sp>
        <p:nvSpPr>
          <p:cNvPr id="344" name="Google Shape;344;p39"/>
          <p:cNvSpPr txBox="1"/>
          <p:nvPr/>
        </p:nvSpPr>
        <p:spPr>
          <a:xfrm>
            <a:off x="5143011" y="2308099"/>
            <a:ext cx="3446700" cy="2757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a:solidFill>
                  <a:schemeClr val="lt1"/>
                </a:solidFill>
                <a:latin typeface="Work Sans SemiBold"/>
                <a:ea typeface="Work Sans SemiBold"/>
                <a:cs typeface="Work Sans SemiBold"/>
                <a:sym typeface="Work Sans SemiBold"/>
              </a:rPr>
              <a:t>Site Link</a:t>
            </a:r>
            <a:endParaRPr>
              <a:solidFill>
                <a:schemeClr val="lt1"/>
              </a:solidFill>
              <a:latin typeface="Work Sans SemiBold"/>
              <a:ea typeface="Work Sans SemiBold"/>
              <a:cs typeface="Work Sans SemiBold"/>
              <a:sym typeface="Work Sans SemiBold"/>
            </a:endParaRPr>
          </a:p>
        </p:txBody>
      </p:sp>
      <p:sp>
        <p:nvSpPr>
          <p:cNvPr id="345" name="Google Shape;345;p39"/>
          <p:cNvSpPr txBox="1"/>
          <p:nvPr/>
        </p:nvSpPr>
        <p:spPr>
          <a:xfrm>
            <a:off x="5143011" y="3228649"/>
            <a:ext cx="3446700" cy="2757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a:solidFill>
                  <a:schemeClr val="lt1"/>
                </a:solidFill>
                <a:latin typeface="Work Sans SemiBold"/>
                <a:ea typeface="Work Sans SemiBold"/>
                <a:cs typeface="Work Sans SemiBold"/>
                <a:sym typeface="Work Sans SemiBold"/>
              </a:rPr>
              <a:t>Address</a:t>
            </a:r>
            <a:endParaRPr>
              <a:solidFill>
                <a:schemeClr val="lt1"/>
              </a:solidFill>
              <a:latin typeface="Work Sans SemiBold"/>
              <a:ea typeface="Work Sans SemiBold"/>
              <a:cs typeface="Work Sans SemiBold"/>
              <a:sym typeface="Work Sans SemiBold"/>
            </a:endParaRPr>
          </a:p>
        </p:txBody>
      </p:sp>
      <p:sp>
        <p:nvSpPr>
          <p:cNvPr id="346" name="Google Shape;346;p39"/>
          <p:cNvSpPr txBox="1">
            <a:spLocks noGrp="1"/>
          </p:cNvSpPr>
          <p:nvPr>
            <p:ph type="body" idx="1"/>
          </p:nvPr>
        </p:nvSpPr>
        <p:spPr>
          <a:xfrm>
            <a:off x="5144400" y="806400"/>
            <a:ext cx="3445200" cy="403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347" name="Google Shape;347;p39"/>
          <p:cNvSpPr txBox="1">
            <a:spLocks noGrp="1"/>
          </p:cNvSpPr>
          <p:nvPr>
            <p:ph type="body" idx="3"/>
          </p:nvPr>
        </p:nvSpPr>
        <p:spPr>
          <a:xfrm>
            <a:off x="5144400" y="1728000"/>
            <a:ext cx="3445200" cy="403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348" name="Google Shape;348;p39"/>
          <p:cNvSpPr txBox="1">
            <a:spLocks noGrp="1"/>
          </p:cNvSpPr>
          <p:nvPr>
            <p:ph type="body" idx="4"/>
          </p:nvPr>
        </p:nvSpPr>
        <p:spPr>
          <a:xfrm>
            <a:off x="5144400" y="2646000"/>
            <a:ext cx="3445200" cy="403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349" name="Google Shape;349;p39"/>
          <p:cNvSpPr txBox="1">
            <a:spLocks noGrp="1"/>
          </p:cNvSpPr>
          <p:nvPr>
            <p:ph type="body" idx="5"/>
          </p:nvPr>
        </p:nvSpPr>
        <p:spPr>
          <a:xfrm>
            <a:off x="5144400" y="3567600"/>
            <a:ext cx="3445200" cy="1116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ver">
  <p:cSld name="CUSTOM_13">
    <p:spTree>
      <p:nvGrpSpPr>
        <p:cNvPr id="1" name="Shape 350"/>
        <p:cNvGrpSpPr/>
        <p:nvPr/>
      </p:nvGrpSpPr>
      <p:grpSpPr>
        <a:xfrm>
          <a:off x="0" y="0"/>
          <a:ext cx="0" cy="0"/>
          <a:chOff x="0" y="0"/>
          <a:chExt cx="0" cy="0"/>
        </a:xfrm>
      </p:grpSpPr>
      <p:sp>
        <p:nvSpPr>
          <p:cNvPr id="351" name="Google Shape;351;p40"/>
          <p:cNvSpPr/>
          <p:nvPr/>
        </p:nvSpPr>
        <p:spPr>
          <a:xfrm>
            <a:off x="0" y="4787813"/>
            <a:ext cx="9144000" cy="3639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2" name="Google Shape;352;p40"/>
          <p:cNvSpPr/>
          <p:nvPr/>
        </p:nvSpPr>
        <p:spPr>
          <a:xfrm>
            <a:off x="0" y="2573775"/>
            <a:ext cx="967200" cy="2573700"/>
          </a:xfrm>
          <a:prstGeom prst="rect">
            <a:avLst/>
          </a:prstGeom>
          <a:solidFill>
            <a:schemeClr val="accent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3" name="Google Shape;353;p40"/>
          <p:cNvSpPr/>
          <p:nvPr/>
        </p:nvSpPr>
        <p:spPr>
          <a:xfrm>
            <a:off x="0" y="0"/>
            <a:ext cx="967200" cy="25737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4" name="Google Shape;354;p40"/>
          <p:cNvSpPr txBox="1">
            <a:spLocks noGrp="1"/>
          </p:cNvSpPr>
          <p:nvPr>
            <p:ph type="title"/>
          </p:nvPr>
        </p:nvSpPr>
        <p:spPr>
          <a:xfrm>
            <a:off x="1935850" y="2212350"/>
            <a:ext cx="6126900" cy="7188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4800"/>
              <a:buFont typeface="Hanken Grotesk"/>
              <a:buNone/>
              <a:defRPr sz="4800" b="1">
                <a:latin typeface="Hanken Grotesk"/>
                <a:ea typeface="Hanken Grotesk"/>
                <a:cs typeface="Hanken Grotesk"/>
                <a:sym typeface="Hanken Grotesk"/>
              </a:defRPr>
            </a:lvl1pPr>
            <a:lvl2pPr lvl="1">
              <a:lnSpc>
                <a:spcPct val="90000"/>
              </a:lnSpc>
              <a:spcBef>
                <a:spcPts val="0"/>
              </a:spcBef>
              <a:spcAft>
                <a:spcPts val="0"/>
              </a:spcAft>
              <a:buSzPts val="4800"/>
              <a:buFont typeface="Hanken Grotesk"/>
              <a:buNone/>
              <a:defRPr sz="4800" b="1">
                <a:latin typeface="Hanken Grotesk"/>
                <a:ea typeface="Hanken Grotesk"/>
                <a:cs typeface="Hanken Grotesk"/>
                <a:sym typeface="Hanken Grotesk"/>
              </a:defRPr>
            </a:lvl2pPr>
            <a:lvl3pPr lvl="2">
              <a:lnSpc>
                <a:spcPct val="90000"/>
              </a:lnSpc>
              <a:spcBef>
                <a:spcPts val="0"/>
              </a:spcBef>
              <a:spcAft>
                <a:spcPts val="0"/>
              </a:spcAft>
              <a:buSzPts val="4800"/>
              <a:buFont typeface="Hanken Grotesk"/>
              <a:buNone/>
              <a:defRPr sz="4800" b="1">
                <a:latin typeface="Hanken Grotesk"/>
                <a:ea typeface="Hanken Grotesk"/>
                <a:cs typeface="Hanken Grotesk"/>
                <a:sym typeface="Hanken Grotesk"/>
              </a:defRPr>
            </a:lvl3pPr>
            <a:lvl4pPr lvl="3">
              <a:lnSpc>
                <a:spcPct val="90000"/>
              </a:lnSpc>
              <a:spcBef>
                <a:spcPts val="0"/>
              </a:spcBef>
              <a:spcAft>
                <a:spcPts val="0"/>
              </a:spcAft>
              <a:buSzPts val="4800"/>
              <a:buFont typeface="Hanken Grotesk"/>
              <a:buNone/>
              <a:defRPr sz="4800" b="1">
                <a:latin typeface="Hanken Grotesk"/>
                <a:ea typeface="Hanken Grotesk"/>
                <a:cs typeface="Hanken Grotesk"/>
                <a:sym typeface="Hanken Grotesk"/>
              </a:defRPr>
            </a:lvl4pPr>
            <a:lvl5pPr lvl="4">
              <a:lnSpc>
                <a:spcPct val="90000"/>
              </a:lnSpc>
              <a:spcBef>
                <a:spcPts val="0"/>
              </a:spcBef>
              <a:spcAft>
                <a:spcPts val="0"/>
              </a:spcAft>
              <a:buSzPts val="4800"/>
              <a:buFont typeface="Hanken Grotesk"/>
              <a:buNone/>
              <a:defRPr sz="4800" b="1">
                <a:latin typeface="Hanken Grotesk"/>
                <a:ea typeface="Hanken Grotesk"/>
                <a:cs typeface="Hanken Grotesk"/>
                <a:sym typeface="Hanken Grotesk"/>
              </a:defRPr>
            </a:lvl5pPr>
            <a:lvl6pPr lvl="5">
              <a:lnSpc>
                <a:spcPct val="90000"/>
              </a:lnSpc>
              <a:spcBef>
                <a:spcPts val="0"/>
              </a:spcBef>
              <a:spcAft>
                <a:spcPts val="0"/>
              </a:spcAft>
              <a:buSzPts val="4800"/>
              <a:buFont typeface="Hanken Grotesk"/>
              <a:buNone/>
              <a:defRPr sz="4800" b="1">
                <a:latin typeface="Hanken Grotesk"/>
                <a:ea typeface="Hanken Grotesk"/>
                <a:cs typeface="Hanken Grotesk"/>
                <a:sym typeface="Hanken Grotesk"/>
              </a:defRPr>
            </a:lvl6pPr>
            <a:lvl7pPr lvl="6">
              <a:lnSpc>
                <a:spcPct val="90000"/>
              </a:lnSpc>
              <a:spcBef>
                <a:spcPts val="0"/>
              </a:spcBef>
              <a:spcAft>
                <a:spcPts val="0"/>
              </a:spcAft>
              <a:buSzPts val="4800"/>
              <a:buFont typeface="Hanken Grotesk"/>
              <a:buNone/>
              <a:defRPr sz="4800" b="1">
                <a:latin typeface="Hanken Grotesk"/>
                <a:ea typeface="Hanken Grotesk"/>
                <a:cs typeface="Hanken Grotesk"/>
                <a:sym typeface="Hanken Grotesk"/>
              </a:defRPr>
            </a:lvl7pPr>
            <a:lvl8pPr lvl="7">
              <a:lnSpc>
                <a:spcPct val="90000"/>
              </a:lnSpc>
              <a:spcBef>
                <a:spcPts val="0"/>
              </a:spcBef>
              <a:spcAft>
                <a:spcPts val="0"/>
              </a:spcAft>
              <a:buSzPts val="4800"/>
              <a:buFont typeface="Hanken Grotesk"/>
              <a:buNone/>
              <a:defRPr sz="4800" b="1">
                <a:latin typeface="Hanken Grotesk"/>
                <a:ea typeface="Hanken Grotesk"/>
                <a:cs typeface="Hanken Grotesk"/>
                <a:sym typeface="Hanken Grotesk"/>
              </a:defRPr>
            </a:lvl8pPr>
            <a:lvl9pPr lvl="8">
              <a:lnSpc>
                <a:spcPct val="90000"/>
              </a:lnSpc>
              <a:spcBef>
                <a:spcPts val="0"/>
              </a:spcBef>
              <a:spcAft>
                <a:spcPts val="0"/>
              </a:spcAft>
              <a:buSzPts val="4800"/>
              <a:buFont typeface="Hanken Grotesk"/>
              <a:buNone/>
              <a:defRPr sz="4800" b="1">
                <a:latin typeface="Hanken Grotesk"/>
                <a:ea typeface="Hanken Grotesk"/>
                <a:cs typeface="Hanken Grotesk"/>
                <a:sym typeface="Hanken Grotesk"/>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 team members slide - v1">
  <p:cSld name="CUSTOM_14">
    <p:spTree>
      <p:nvGrpSpPr>
        <p:cNvPr id="1" name="Shape 355"/>
        <p:cNvGrpSpPr/>
        <p:nvPr/>
      </p:nvGrpSpPr>
      <p:grpSpPr>
        <a:xfrm>
          <a:off x="0" y="0"/>
          <a:ext cx="0" cy="0"/>
          <a:chOff x="0" y="0"/>
          <a:chExt cx="0" cy="0"/>
        </a:xfrm>
      </p:grpSpPr>
      <p:sp>
        <p:nvSpPr>
          <p:cNvPr id="356" name="Google Shape;356;p41"/>
          <p:cNvSpPr>
            <a:spLocks noGrp="1"/>
          </p:cNvSpPr>
          <p:nvPr>
            <p:ph type="pic" idx="2"/>
          </p:nvPr>
        </p:nvSpPr>
        <p:spPr>
          <a:xfrm>
            <a:off x="835200" y="1418400"/>
            <a:ext cx="3574800" cy="1947600"/>
          </a:xfrm>
          <a:prstGeom prst="rect">
            <a:avLst/>
          </a:prstGeom>
          <a:noFill/>
          <a:ln>
            <a:noFill/>
          </a:ln>
        </p:spPr>
      </p:sp>
      <p:sp>
        <p:nvSpPr>
          <p:cNvPr id="357" name="Google Shape;357;p41"/>
          <p:cNvSpPr/>
          <p:nvPr/>
        </p:nvSpPr>
        <p:spPr>
          <a:xfrm>
            <a:off x="835200" y="3366000"/>
            <a:ext cx="3574800" cy="1062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41"/>
          <p:cNvSpPr txBox="1">
            <a:spLocks noGrp="1"/>
          </p:cNvSpPr>
          <p:nvPr>
            <p:ph type="body" idx="1"/>
          </p:nvPr>
        </p:nvSpPr>
        <p:spPr>
          <a:xfrm>
            <a:off x="900000" y="3860423"/>
            <a:ext cx="3445200" cy="487800"/>
          </a:xfrm>
          <a:prstGeom prst="rect">
            <a:avLst/>
          </a:prstGeom>
        </p:spPr>
        <p:txBody>
          <a:bodyPr spcFirstLastPara="1" wrap="square" lIns="0" tIns="91425" rIns="0"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359" name="Google Shape;359;p41"/>
          <p:cNvSpPr txBox="1">
            <a:spLocks noGrp="1"/>
          </p:cNvSpPr>
          <p:nvPr>
            <p:ph type="subTitle" idx="3"/>
          </p:nvPr>
        </p:nvSpPr>
        <p:spPr>
          <a:xfrm>
            <a:off x="900000" y="3446589"/>
            <a:ext cx="3445200" cy="3354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2pPr>
            <a:lvl3pPr lvl="2">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3pPr>
            <a:lvl4pPr lvl="3">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4pPr>
            <a:lvl5pPr lvl="4">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5pPr>
            <a:lvl6pPr lvl="5">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6pPr>
            <a:lvl7pPr lvl="6">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7pPr>
            <a:lvl8pPr lvl="7">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8pPr>
            <a:lvl9pPr lvl="8">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9pPr>
          </a:lstStyle>
          <a:p>
            <a:endParaRPr/>
          </a:p>
        </p:txBody>
      </p:sp>
      <p:sp>
        <p:nvSpPr>
          <p:cNvPr id="360" name="Google Shape;360;p41"/>
          <p:cNvSpPr>
            <a:spLocks noGrp="1"/>
          </p:cNvSpPr>
          <p:nvPr>
            <p:ph type="pic" idx="4"/>
          </p:nvPr>
        </p:nvSpPr>
        <p:spPr>
          <a:xfrm>
            <a:off x="4734000" y="1418400"/>
            <a:ext cx="3574800" cy="1947600"/>
          </a:xfrm>
          <a:prstGeom prst="rect">
            <a:avLst/>
          </a:prstGeom>
          <a:noFill/>
          <a:ln>
            <a:noFill/>
          </a:ln>
        </p:spPr>
      </p:sp>
      <p:sp>
        <p:nvSpPr>
          <p:cNvPr id="361" name="Google Shape;361;p41"/>
          <p:cNvSpPr/>
          <p:nvPr/>
        </p:nvSpPr>
        <p:spPr>
          <a:xfrm>
            <a:off x="4734000" y="3366000"/>
            <a:ext cx="3574800" cy="1062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2" name="Google Shape;362;p41"/>
          <p:cNvSpPr txBox="1">
            <a:spLocks noGrp="1"/>
          </p:cNvSpPr>
          <p:nvPr>
            <p:ph type="body" idx="5"/>
          </p:nvPr>
        </p:nvSpPr>
        <p:spPr>
          <a:xfrm>
            <a:off x="4798800" y="3858245"/>
            <a:ext cx="3445200" cy="487800"/>
          </a:xfrm>
          <a:prstGeom prst="rect">
            <a:avLst/>
          </a:prstGeom>
        </p:spPr>
        <p:txBody>
          <a:bodyPr spcFirstLastPara="1" wrap="square" lIns="0" tIns="91425" rIns="0"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363" name="Google Shape;363;p41"/>
          <p:cNvSpPr txBox="1">
            <a:spLocks noGrp="1"/>
          </p:cNvSpPr>
          <p:nvPr>
            <p:ph type="subTitle" idx="6"/>
          </p:nvPr>
        </p:nvSpPr>
        <p:spPr>
          <a:xfrm>
            <a:off x="4798800" y="3446589"/>
            <a:ext cx="3445200" cy="3354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2pPr>
            <a:lvl3pPr lvl="2">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3pPr>
            <a:lvl4pPr lvl="3">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4pPr>
            <a:lvl5pPr lvl="4">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5pPr>
            <a:lvl6pPr lvl="5">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6pPr>
            <a:lvl7pPr lvl="6">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7pPr>
            <a:lvl8pPr lvl="7">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8pPr>
            <a:lvl9pPr lvl="8">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9pPr>
          </a:lstStyle>
          <a:p>
            <a:endParaRPr/>
          </a:p>
        </p:txBody>
      </p:sp>
      <p:sp>
        <p:nvSpPr>
          <p:cNvPr id="364" name="Google Shape;364;p41"/>
          <p:cNvSpPr txBox="1">
            <a:spLocks noGrp="1"/>
          </p:cNvSpPr>
          <p:nvPr>
            <p:ph type="ctrTitle"/>
          </p:nvPr>
        </p:nvSpPr>
        <p:spPr>
          <a:xfrm>
            <a:off x="835200" y="349200"/>
            <a:ext cx="7473600" cy="547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 Team Members slide - v2">
  <p:cSld name="CUSTOM_15">
    <p:spTree>
      <p:nvGrpSpPr>
        <p:cNvPr id="1" name="Shape 365"/>
        <p:cNvGrpSpPr/>
        <p:nvPr/>
      </p:nvGrpSpPr>
      <p:grpSpPr>
        <a:xfrm>
          <a:off x="0" y="0"/>
          <a:ext cx="0" cy="0"/>
          <a:chOff x="0" y="0"/>
          <a:chExt cx="0" cy="0"/>
        </a:xfrm>
      </p:grpSpPr>
      <p:sp>
        <p:nvSpPr>
          <p:cNvPr id="366" name="Google Shape;366;p42"/>
          <p:cNvSpPr/>
          <p:nvPr/>
        </p:nvSpPr>
        <p:spPr>
          <a:xfrm>
            <a:off x="10800" y="7200"/>
            <a:ext cx="9144000" cy="2754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7" name="Google Shape;367;p42"/>
          <p:cNvSpPr>
            <a:spLocks noGrp="1"/>
          </p:cNvSpPr>
          <p:nvPr>
            <p:ph type="pic" idx="2"/>
          </p:nvPr>
        </p:nvSpPr>
        <p:spPr>
          <a:xfrm>
            <a:off x="867600" y="856800"/>
            <a:ext cx="2174400" cy="2368800"/>
          </a:xfrm>
          <a:prstGeom prst="rect">
            <a:avLst/>
          </a:prstGeom>
          <a:noFill/>
          <a:ln>
            <a:noFill/>
          </a:ln>
        </p:spPr>
      </p:sp>
      <p:sp>
        <p:nvSpPr>
          <p:cNvPr id="368" name="Google Shape;368;p42"/>
          <p:cNvSpPr/>
          <p:nvPr/>
        </p:nvSpPr>
        <p:spPr>
          <a:xfrm>
            <a:off x="867600" y="3225600"/>
            <a:ext cx="2174400" cy="1371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9" name="Google Shape;369;p42"/>
          <p:cNvSpPr txBox="1">
            <a:spLocks noGrp="1"/>
          </p:cNvSpPr>
          <p:nvPr>
            <p:ph type="body" idx="1"/>
          </p:nvPr>
        </p:nvSpPr>
        <p:spPr>
          <a:xfrm>
            <a:off x="907200" y="3858990"/>
            <a:ext cx="2095200" cy="400500"/>
          </a:xfrm>
          <a:prstGeom prst="rect">
            <a:avLst/>
          </a:prstGeom>
        </p:spPr>
        <p:txBody>
          <a:bodyPr spcFirstLastPara="1" wrap="square" lIns="0" tIns="91425" rIns="0"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370" name="Google Shape;370;p42"/>
          <p:cNvSpPr txBox="1">
            <a:spLocks noGrp="1"/>
          </p:cNvSpPr>
          <p:nvPr>
            <p:ph type="subTitle" idx="3"/>
          </p:nvPr>
        </p:nvSpPr>
        <p:spPr>
          <a:xfrm>
            <a:off x="907200" y="3394101"/>
            <a:ext cx="2095200" cy="4005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2pPr>
            <a:lvl3pPr lvl="2">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3pPr>
            <a:lvl4pPr lvl="3">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4pPr>
            <a:lvl5pPr lvl="4">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5pPr>
            <a:lvl6pPr lvl="5">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6pPr>
            <a:lvl7pPr lvl="6">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7pPr>
            <a:lvl8pPr lvl="7">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8pPr>
            <a:lvl9pPr lvl="8">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9pPr>
          </a:lstStyle>
          <a:p>
            <a:endParaRPr/>
          </a:p>
        </p:txBody>
      </p:sp>
      <p:sp>
        <p:nvSpPr>
          <p:cNvPr id="371" name="Google Shape;371;p42"/>
          <p:cNvSpPr>
            <a:spLocks noGrp="1"/>
          </p:cNvSpPr>
          <p:nvPr>
            <p:ph type="pic" idx="4"/>
          </p:nvPr>
        </p:nvSpPr>
        <p:spPr>
          <a:xfrm>
            <a:off x="3132000" y="856800"/>
            <a:ext cx="2174400" cy="2368800"/>
          </a:xfrm>
          <a:prstGeom prst="rect">
            <a:avLst/>
          </a:prstGeom>
          <a:noFill/>
          <a:ln>
            <a:noFill/>
          </a:ln>
        </p:spPr>
      </p:sp>
      <p:sp>
        <p:nvSpPr>
          <p:cNvPr id="372" name="Google Shape;372;p42"/>
          <p:cNvSpPr/>
          <p:nvPr/>
        </p:nvSpPr>
        <p:spPr>
          <a:xfrm>
            <a:off x="3132000" y="3225600"/>
            <a:ext cx="2174400" cy="1371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3" name="Google Shape;373;p42"/>
          <p:cNvSpPr txBox="1">
            <a:spLocks noGrp="1"/>
          </p:cNvSpPr>
          <p:nvPr>
            <p:ph type="body" idx="5"/>
          </p:nvPr>
        </p:nvSpPr>
        <p:spPr>
          <a:xfrm>
            <a:off x="3171600" y="3858990"/>
            <a:ext cx="2095200" cy="400500"/>
          </a:xfrm>
          <a:prstGeom prst="rect">
            <a:avLst/>
          </a:prstGeom>
        </p:spPr>
        <p:txBody>
          <a:bodyPr spcFirstLastPara="1" wrap="square" lIns="0" tIns="91425" rIns="0"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374" name="Google Shape;374;p42"/>
          <p:cNvSpPr txBox="1">
            <a:spLocks noGrp="1"/>
          </p:cNvSpPr>
          <p:nvPr>
            <p:ph type="subTitle" idx="6"/>
          </p:nvPr>
        </p:nvSpPr>
        <p:spPr>
          <a:xfrm>
            <a:off x="3171600" y="3394101"/>
            <a:ext cx="2095200" cy="4005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2pPr>
            <a:lvl3pPr lvl="2">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3pPr>
            <a:lvl4pPr lvl="3">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4pPr>
            <a:lvl5pPr lvl="4">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5pPr>
            <a:lvl6pPr lvl="5">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6pPr>
            <a:lvl7pPr lvl="6">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7pPr>
            <a:lvl8pPr lvl="7">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8pPr>
            <a:lvl9pPr lvl="8">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9pPr>
          </a:lstStyle>
          <a:p>
            <a:endParaRPr/>
          </a:p>
        </p:txBody>
      </p:sp>
      <p:sp>
        <p:nvSpPr>
          <p:cNvPr id="375" name="Google Shape;375;p42"/>
          <p:cNvSpPr txBox="1">
            <a:spLocks noGrp="1"/>
          </p:cNvSpPr>
          <p:nvPr>
            <p:ph type="ctrTitle"/>
          </p:nvPr>
        </p:nvSpPr>
        <p:spPr>
          <a:xfrm>
            <a:off x="5490000" y="856800"/>
            <a:ext cx="3167400" cy="54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 Team Members slide - v3">
  <p:cSld name="CUSTOM_16">
    <p:spTree>
      <p:nvGrpSpPr>
        <p:cNvPr id="1" name="Shape 376"/>
        <p:cNvGrpSpPr/>
        <p:nvPr/>
      </p:nvGrpSpPr>
      <p:grpSpPr>
        <a:xfrm>
          <a:off x="0" y="0"/>
          <a:ext cx="0" cy="0"/>
          <a:chOff x="0" y="0"/>
          <a:chExt cx="0" cy="0"/>
        </a:xfrm>
      </p:grpSpPr>
      <p:sp>
        <p:nvSpPr>
          <p:cNvPr id="377" name="Google Shape;377;p43"/>
          <p:cNvSpPr/>
          <p:nvPr/>
        </p:nvSpPr>
        <p:spPr>
          <a:xfrm>
            <a:off x="4482000" y="1058400"/>
            <a:ext cx="3769200" cy="14292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8" name="Google Shape;378;p43"/>
          <p:cNvSpPr>
            <a:spLocks noGrp="1"/>
          </p:cNvSpPr>
          <p:nvPr>
            <p:ph type="pic" idx="2"/>
          </p:nvPr>
        </p:nvSpPr>
        <p:spPr>
          <a:xfrm>
            <a:off x="4636800" y="867600"/>
            <a:ext cx="892800" cy="892800"/>
          </a:xfrm>
          <a:prstGeom prst="ellipse">
            <a:avLst/>
          </a:prstGeom>
          <a:noFill/>
          <a:ln>
            <a:noFill/>
          </a:ln>
        </p:spPr>
      </p:sp>
      <p:sp>
        <p:nvSpPr>
          <p:cNvPr id="379" name="Google Shape;379;p43"/>
          <p:cNvSpPr/>
          <p:nvPr/>
        </p:nvSpPr>
        <p:spPr>
          <a:xfrm>
            <a:off x="4636800" y="867600"/>
            <a:ext cx="892800" cy="892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80" name="Google Shape;380;p43"/>
          <p:cNvSpPr txBox="1">
            <a:spLocks noGrp="1"/>
          </p:cNvSpPr>
          <p:nvPr>
            <p:ph type="body" idx="1"/>
          </p:nvPr>
        </p:nvSpPr>
        <p:spPr>
          <a:xfrm>
            <a:off x="5680800" y="1868400"/>
            <a:ext cx="2329200" cy="403200"/>
          </a:xfrm>
          <a:prstGeom prst="rect">
            <a:avLst/>
          </a:prstGeom>
        </p:spPr>
        <p:txBody>
          <a:bodyPr spcFirstLastPara="1" wrap="square" lIns="0" tIns="91425" rIns="0"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381" name="Google Shape;381;p43"/>
          <p:cNvSpPr txBox="1">
            <a:spLocks noGrp="1"/>
          </p:cNvSpPr>
          <p:nvPr>
            <p:ph type="subTitle" idx="3"/>
          </p:nvPr>
        </p:nvSpPr>
        <p:spPr>
          <a:xfrm>
            <a:off x="5680800" y="1400400"/>
            <a:ext cx="2329200" cy="4032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2pPr>
            <a:lvl3pPr lvl="2">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3pPr>
            <a:lvl4pPr lvl="3">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4pPr>
            <a:lvl5pPr lvl="4">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5pPr>
            <a:lvl6pPr lvl="5">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6pPr>
            <a:lvl7pPr lvl="6">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7pPr>
            <a:lvl8pPr lvl="7">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8pPr>
            <a:lvl9pPr lvl="8">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9pPr>
          </a:lstStyle>
          <a:p>
            <a:endParaRPr/>
          </a:p>
        </p:txBody>
      </p:sp>
      <p:sp>
        <p:nvSpPr>
          <p:cNvPr id="382" name="Google Shape;382;p43"/>
          <p:cNvSpPr/>
          <p:nvPr/>
        </p:nvSpPr>
        <p:spPr>
          <a:xfrm>
            <a:off x="4482000" y="2844000"/>
            <a:ext cx="3769200" cy="14292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3" name="Google Shape;383;p43"/>
          <p:cNvSpPr>
            <a:spLocks noGrp="1"/>
          </p:cNvSpPr>
          <p:nvPr>
            <p:ph type="pic" idx="4"/>
          </p:nvPr>
        </p:nvSpPr>
        <p:spPr>
          <a:xfrm>
            <a:off x="4636800" y="2653200"/>
            <a:ext cx="892800" cy="892800"/>
          </a:xfrm>
          <a:prstGeom prst="ellipse">
            <a:avLst/>
          </a:prstGeom>
          <a:noFill/>
          <a:ln>
            <a:noFill/>
          </a:ln>
        </p:spPr>
      </p:sp>
      <p:sp>
        <p:nvSpPr>
          <p:cNvPr id="384" name="Google Shape;384;p43"/>
          <p:cNvSpPr/>
          <p:nvPr/>
        </p:nvSpPr>
        <p:spPr>
          <a:xfrm>
            <a:off x="4636800" y="2653200"/>
            <a:ext cx="892800" cy="892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85" name="Google Shape;385;p43"/>
          <p:cNvSpPr txBox="1">
            <a:spLocks noGrp="1"/>
          </p:cNvSpPr>
          <p:nvPr>
            <p:ph type="body" idx="5"/>
          </p:nvPr>
        </p:nvSpPr>
        <p:spPr>
          <a:xfrm>
            <a:off x="5680800" y="3654000"/>
            <a:ext cx="2329200" cy="403200"/>
          </a:xfrm>
          <a:prstGeom prst="rect">
            <a:avLst/>
          </a:prstGeom>
        </p:spPr>
        <p:txBody>
          <a:bodyPr spcFirstLastPara="1" wrap="square" lIns="0" tIns="91425" rIns="0"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386" name="Google Shape;386;p43"/>
          <p:cNvSpPr txBox="1">
            <a:spLocks noGrp="1"/>
          </p:cNvSpPr>
          <p:nvPr>
            <p:ph type="subTitle" idx="6"/>
          </p:nvPr>
        </p:nvSpPr>
        <p:spPr>
          <a:xfrm>
            <a:off x="5680800" y="3186000"/>
            <a:ext cx="2329200" cy="4032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2pPr>
            <a:lvl3pPr lvl="2">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3pPr>
            <a:lvl4pPr lvl="3">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4pPr>
            <a:lvl5pPr lvl="4">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5pPr>
            <a:lvl6pPr lvl="5">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6pPr>
            <a:lvl7pPr lvl="6">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7pPr>
            <a:lvl8pPr lvl="7">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8pPr>
            <a:lvl9pPr lvl="8">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9pPr>
          </a:lstStyle>
          <a:p>
            <a:endParaRPr/>
          </a:p>
        </p:txBody>
      </p:sp>
      <p:sp>
        <p:nvSpPr>
          <p:cNvPr id="387" name="Google Shape;387;p43"/>
          <p:cNvSpPr txBox="1">
            <a:spLocks noGrp="1"/>
          </p:cNvSpPr>
          <p:nvPr>
            <p:ph type="ctrTitle"/>
          </p:nvPr>
        </p:nvSpPr>
        <p:spPr>
          <a:xfrm>
            <a:off x="892800" y="1058400"/>
            <a:ext cx="3333600" cy="5904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cxnSp>
        <p:nvCxnSpPr>
          <p:cNvPr id="388" name="Google Shape;388;p43"/>
          <p:cNvCxnSpPr/>
          <p:nvPr/>
        </p:nvCxnSpPr>
        <p:spPr>
          <a:xfrm>
            <a:off x="998470" y="489236"/>
            <a:ext cx="9618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 Team Members slide - v1">
  <p:cSld name="CUSTOM_17">
    <p:spTree>
      <p:nvGrpSpPr>
        <p:cNvPr id="1" name="Shape 389"/>
        <p:cNvGrpSpPr/>
        <p:nvPr/>
      </p:nvGrpSpPr>
      <p:grpSpPr>
        <a:xfrm>
          <a:off x="0" y="0"/>
          <a:ext cx="0" cy="0"/>
          <a:chOff x="0" y="0"/>
          <a:chExt cx="0" cy="0"/>
        </a:xfrm>
      </p:grpSpPr>
      <p:sp>
        <p:nvSpPr>
          <p:cNvPr id="390" name="Google Shape;390;p44"/>
          <p:cNvSpPr/>
          <p:nvPr/>
        </p:nvSpPr>
        <p:spPr>
          <a:xfrm>
            <a:off x="1163675" y="1295525"/>
            <a:ext cx="1796100" cy="3164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1" name="Google Shape;391;p44"/>
          <p:cNvSpPr/>
          <p:nvPr/>
        </p:nvSpPr>
        <p:spPr>
          <a:xfrm>
            <a:off x="1163675" y="4231500"/>
            <a:ext cx="1796100" cy="228000"/>
          </a:xfrm>
          <a:prstGeom prst="rect">
            <a:avLst/>
          </a:pr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2" name="Google Shape;392;p44"/>
          <p:cNvSpPr/>
          <p:nvPr/>
        </p:nvSpPr>
        <p:spPr>
          <a:xfrm>
            <a:off x="3701575" y="1295525"/>
            <a:ext cx="1796100" cy="3164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3" name="Google Shape;393;p44"/>
          <p:cNvSpPr/>
          <p:nvPr/>
        </p:nvSpPr>
        <p:spPr>
          <a:xfrm>
            <a:off x="3701575" y="4231500"/>
            <a:ext cx="1796100" cy="228000"/>
          </a:xfrm>
          <a:prstGeom prst="rect">
            <a:avLst/>
          </a:pr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4" name="Google Shape;394;p44"/>
          <p:cNvSpPr/>
          <p:nvPr/>
        </p:nvSpPr>
        <p:spPr>
          <a:xfrm>
            <a:off x="6239475" y="1295525"/>
            <a:ext cx="1796100" cy="3164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5" name="Google Shape;395;p44"/>
          <p:cNvSpPr/>
          <p:nvPr/>
        </p:nvSpPr>
        <p:spPr>
          <a:xfrm>
            <a:off x="6239475" y="4231500"/>
            <a:ext cx="1796100" cy="228000"/>
          </a:xfrm>
          <a:prstGeom prst="rect">
            <a:avLst/>
          </a:pr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6" name="Google Shape;396;p44"/>
          <p:cNvSpPr>
            <a:spLocks noGrp="1"/>
          </p:cNvSpPr>
          <p:nvPr>
            <p:ph type="pic" idx="2"/>
          </p:nvPr>
        </p:nvSpPr>
        <p:spPr>
          <a:xfrm>
            <a:off x="1306800" y="1461600"/>
            <a:ext cx="1508400" cy="1508400"/>
          </a:xfrm>
          <a:prstGeom prst="rect">
            <a:avLst/>
          </a:prstGeom>
          <a:noFill/>
          <a:ln>
            <a:noFill/>
          </a:ln>
        </p:spPr>
      </p:sp>
      <p:sp>
        <p:nvSpPr>
          <p:cNvPr id="397" name="Google Shape;397;p44"/>
          <p:cNvSpPr txBox="1">
            <a:spLocks noGrp="1"/>
          </p:cNvSpPr>
          <p:nvPr>
            <p:ph type="body" idx="1"/>
          </p:nvPr>
        </p:nvSpPr>
        <p:spPr>
          <a:xfrm>
            <a:off x="1306800" y="3636000"/>
            <a:ext cx="1508400" cy="468000"/>
          </a:xfrm>
          <a:prstGeom prst="rect">
            <a:avLst/>
          </a:prstGeom>
        </p:spPr>
        <p:txBody>
          <a:bodyPr spcFirstLastPara="1" wrap="square" lIns="0" tIns="91425" rIns="0"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8" name="Google Shape;398;p44"/>
          <p:cNvSpPr txBox="1">
            <a:spLocks noGrp="1"/>
          </p:cNvSpPr>
          <p:nvPr>
            <p:ph type="subTitle" idx="3"/>
          </p:nvPr>
        </p:nvSpPr>
        <p:spPr>
          <a:xfrm>
            <a:off x="1306800" y="3096000"/>
            <a:ext cx="1508400" cy="4680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1pPr>
            <a:lvl2pPr lvl="1">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2pPr>
            <a:lvl3pPr lvl="2">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3pPr>
            <a:lvl4pPr lvl="3">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4pPr>
            <a:lvl5pPr lvl="4">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5pPr>
            <a:lvl6pPr lvl="5">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6pPr>
            <a:lvl7pPr lvl="6">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7pPr>
            <a:lvl8pPr lvl="7">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8pPr>
            <a:lvl9pPr lvl="8">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9pPr>
          </a:lstStyle>
          <a:p>
            <a:endParaRPr/>
          </a:p>
        </p:txBody>
      </p:sp>
      <p:sp>
        <p:nvSpPr>
          <p:cNvPr id="399" name="Google Shape;399;p44"/>
          <p:cNvSpPr>
            <a:spLocks noGrp="1"/>
          </p:cNvSpPr>
          <p:nvPr>
            <p:ph type="pic" idx="4"/>
          </p:nvPr>
        </p:nvSpPr>
        <p:spPr>
          <a:xfrm>
            <a:off x="3844800" y="1461600"/>
            <a:ext cx="1508400" cy="1508400"/>
          </a:xfrm>
          <a:prstGeom prst="rect">
            <a:avLst/>
          </a:prstGeom>
          <a:noFill/>
          <a:ln>
            <a:noFill/>
          </a:ln>
        </p:spPr>
      </p:sp>
      <p:sp>
        <p:nvSpPr>
          <p:cNvPr id="400" name="Google Shape;400;p44"/>
          <p:cNvSpPr txBox="1">
            <a:spLocks noGrp="1"/>
          </p:cNvSpPr>
          <p:nvPr>
            <p:ph type="body" idx="5"/>
          </p:nvPr>
        </p:nvSpPr>
        <p:spPr>
          <a:xfrm>
            <a:off x="3844800" y="3636000"/>
            <a:ext cx="1508400" cy="468000"/>
          </a:xfrm>
          <a:prstGeom prst="rect">
            <a:avLst/>
          </a:prstGeom>
        </p:spPr>
        <p:txBody>
          <a:bodyPr spcFirstLastPara="1" wrap="square" lIns="0" tIns="91425" rIns="0"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01" name="Google Shape;401;p44"/>
          <p:cNvSpPr txBox="1">
            <a:spLocks noGrp="1"/>
          </p:cNvSpPr>
          <p:nvPr>
            <p:ph type="subTitle" idx="6"/>
          </p:nvPr>
        </p:nvSpPr>
        <p:spPr>
          <a:xfrm>
            <a:off x="3844800" y="3096000"/>
            <a:ext cx="1508400" cy="4680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1pPr>
            <a:lvl2pPr lvl="1">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2pPr>
            <a:lvl3pPr lvl="2">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3pPr>
            <a:lvl4pPr lvl="3">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4pPr>
            <a:lvl5pPr lvl="4">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5pPr>
            <a:lvl6pPr lvl="5">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6pPr>
            <a:lvl7pPr lvl="6">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7pPr>
            <a:lvl8pPr lvl="7">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8pPr>
            <a:lvl9pPr lvl="8">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9pPr>
          </a:lstStyle>
          <a:p>
            <a:endParaRPr/>
          </a:p>
        </p:txBody>
      </p:sp>
      <p:sp>
        <p:nvSpPr>
          <p:cNvPr id="402" name="Google Shape;402;p44"/>
          <p:cNvSpPr>
            <a:spLocks noGrp="1"/>
          </p:cNvSpPr>
          <p:nvPr>
            <p:ph type="pic" idx="7"/>
          </p:nvPr>
        </p:nvSpPr>
        <p:spPr>
          <a:xfrm>
            <a:off x="6382800" y="1461600"/>
            <a:ext cx="1508400" cy="1508400"/>
          </a:xfrm>
          <a:prstGeom prst="rect">
            <a:avLst/>
          </a:prstGeom>
          <a:noFill/>
          <a:ln>
            <a:noFill/>
          </a:ln>
        </p:spPr>
      </p:sp>
      <p:sp>
        <p:nvSpPr>
          <p:cNvPr id="403" name="Google Shape;403;p44"/>
          <p:cNvSpPr txBox="1">
            <a:spLocks noGrp="1"/>
          </p:cNvSpPr>
          <p:nvPr>
            <p:ph type="body" idx="8"/>
          </p:nvPr>
        </p:nvSpPr>
        <p:spPr>
          <a:xfrm>
            <a:off x="6382800" y="3636000"/>
            <a:ext cx="1508400" cy="468000"/>
          </a:xfrm>
          <a:prstGeom prst="rect">
            <a:avLst/>
          </a:prstGeom>
        </p:spPr>
        <p:txBody>
          <a:bodyPr spcFirstLastPara="1" wrap="square" lIns="0" tIns="91425" rIns="0"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04" name="Google Shape;404;p44"/>
          <p:cNvSpPr txBox="1">
            <a:spLocks noGrp="1"/>
          </p:cNvSpPr>
          <p:nvPr>
            <p:ph type="subTitle" idx="9"/>
          </p:nvPr>
        </p:nvSpPr>
        <p:spPr>
          <a:xfrm>
            <a:off x="6382800" y="3096000"/>
            <a:ext cx="1508400" cy="4680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1pPr>
            <a:lvl2pPr lvl="1">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2pPr>
            <a:lvl3pPr lvl="2">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3pPr>
            <a:lvl4pPr lvl="3">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4pPr>
            <a:lvl5pPr lvl="4">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5pPr>
            <a:lvl6pPr lvl="5">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6pPr>
            <a:lvl7pPr lvl="6">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7pPr>
            <a:lvl8pPr lvl="7">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8pPr>
            <a:lvl9pPr lvl="8">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9pPr>
          </a:lstStyle>
          <a:p>
            <a:endParaRPr/>
          </a:p>
        </p:txBody>
      </p:sp>
      <p:sp>
        <p:nvSpPr>
          <p:cNvPr id="405" name="Google Shape;405;p44"/>
          <p:cNvSpPr txBox="1">
            <a:spLocks noGrp="1"/>
          </p:cNvSpPr>
          <p:nvPr>
            <p:ph type="ctrTitle"/>
          </p:nvPr>
        </p:nvSpPr>
        <p:spPr>
          <a:xfrm>
            <a:off x="1162800" y="360000"/>
            <a:ext cx="6872400" cy="5904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 Team Members  slide - v2">
  <p:cSld name="CUSTOM_18">
    <p:spTree>
      <p:nvGrpSpPr>
        <p:cNvPr id="1" name="Shape 406"/>
        <p:cNvGrpSpPr/>
        <p:nvPr/>
      </p:nvGrpSpPr>
      <p:grpSpPr>
        <a:xfrm>
          <a:off x="0" y="0"/>
          <a:ext cx="0" cy="0"/>
          <a:chOff x="0" y="0"/>
          <a:chExt cx="0" cy="0"/>
        </a:xfrm>
      </p:grpSpPr>
      <p:sp>
        <p:nvSpPr>
          <p:cNvPr id="407" name="Google Shape;407;p45"/>
          <p:cNvSpPr/>
          <p:nvPr/>
        </p:nvSpPr>
        <p:spPr>
          <a:xfrm>
            <a:off x="2848525" y="1103550"/>
            <a:ext cx="1796100" cy="2936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8" name="Google Shape;408;p45"/>
          <p:cNvSpPr/>
          <p:nvPr/>
        </p:nvSpPr>
        <p:spPr>
          <a:xfrm>
            <a:off x="4908200" y="1103550"/>
            <a:ext cx="1796100" cy="2936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9" name="Google Shape;409;p45"/>
          <p:cNvSpPr/>
          <p:nvPr/>
        </p:nvSpPr>
        <p:spPr>
          <a:xfrm>
            <a:off x="6967875" y="1103550"/>
            <a:ext cx="1796100" cy="2936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0" name="Google Shape;410;p45"/>
          <p:cNvSpPr>
            <a:spLocks noGrp="1"/>
          </p:cNvSpPr>
          <p:nvPr>
            <p:ph type="pic" idx="2"/>
          </p:nvPr>
        </p:nvSpPr>
        <p:spPr>
          <a:xfrm>
            <a:off x="2991600" y="1270800"/>
            <a:ext cx="1508400" cy="1508400"/>
          </a:xfrm>
          <a:prstGeom prst="rect">
            <a:avLst/>
          </a:prstGeom>
          <a:noFill/>
          <a:ln>
            <a:noFill/>
          </a:ln>
        </p:spPr>
      </p:sp>
      <p:sp>
        <p:nvSpPr>
          <p:cNvPr id="411" name="Google Shape;411;p45"/>
          <p:cNvSpPr>
            <a:spLocks noGrp="1"/>
          </p:cNvSpPr>
          <p:nvPr>
            <p:ph type="pic" idx="3"/>
          </p:nvPr>
        </p:nvSpPr>
        <p:spPr>
          <a:xfrm>
            <a:off x="5054400" y="1270800"/>
            <a:ext cx="1508400" cy="1508400"/>
          </a:xfrm>
          <a:prstGeom prst="rect">
            <a:avLst/>
          </a:prstGeom>
          <a:noFill/>
          <a:ln>
            <a:noFill/>
          </a:ln>
        </p:spPr>
      </p:sp>
      <p:sp>
        <p:nvSpPr>
          <p:cNvPr id="412" name="Google Shape;412;p45"/>
          <p:cNvSpPr>
            <a:spLocks noGrp="1"/>
          </p:cNvSpPr>
          <p:nvPr>
            <p:ph type="pic" idx="4"/>
          </p:nvPr>
        </p:nvSpPr>
        <p:spPr>
          <a:xfrm>
            <a:off x="7113600" y="1270800"/>
            <a:ext cx="1508400" cy="1508400"/>
          </a:xfrm>
          <a:prstGeom prst="rect">
            <a:avLst/>
          </a:prstGeom>
          <a:noFill/>
          <a:ln>
            <a:noFill/>
          </a:ln>
        </p:spPr>
      </p:sp>
      <p:sp>
        <p:nvSpPr>
          <p:cNvPr id="413" name="Google Shape;413;p45"/>
          <p:cNvSpPr txBox="1">
            <a:spLocks noGrp="1"/>
          </p:cNvSpPr>
          <p:nvPr>
            <p:ph type="body" idx="1"/>
          </p:nvPr>
        </p:nvSpPr>
        <p:spPr>
          <a:xfrm>
            <a:off x="2991600" y="3445200"/>
            <a:ext cx="1508400" cy="468000"/>
          </a:xfrm>
          <a:prstGeom prst="rect">
            <a:avLst/>
          </a:prstGeom>
        </p:spPr>
        <p:txBody>
          <a:bodyPr spcFirstLastPara="1" wrap="square" lIns="0" tIns="91425" rIns="0"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14" name="Google Shape;414;p45"/>
          <p:cNvSpPr txBox="1">
            <a:spLocks noGrp="1"/>
          </p:cNvSpPr>
          <p:nvPr>
            <p:ph type="subTitle" idx="5"/>
          </p:nvPr>
        </p:nvSpPr>
        <p:spPr>
          <a:xfrm>
            <a:off x="2991600" y="2905200"/>
            <a:ext cx="1508400" cy="4680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1pPr>
            <a:lvl2pPr lvl="1">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2pPr>
            <a:lvl3pPr lvl="2">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3pPr>
            <a:lvl4pPr lvl="3">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4pPr>
            <a:lvl5pPr lvl="4">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5pPr>
            <a:lvl6pPr lvl="5">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6pPr>
            <a:lvl7pPr lvl="6">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7pPr>
            <a:lvl8pPr lvl="7">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8pPr>
            <a:lvl9pPr lvl="8">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9pPr>
          </a:lstStyle>
          <a:p>
            <a:endParaRPr/>
          </a:p>
        </p:txBody>
      </p:sp>
      <p:sp>
        <p:nvSpPr>
          <p:cNvPr id="415" name="Google Shape;415;p45"/>
          <p:cNvSpPr txBox="1">
            <a:spLocks noGrp="1"/>
          </p:cNvSpPr>
          <p:nvPr>
            <p:ph type="body" idx="6"/>
          </p:nvPr>
        </p:nvSpPr>
        <p:spPr>
          <a:xfrm>
            <a:off x="7113600" y="3445200"/>
            <a:ext cx="1508400" cy="468000"/>
          </a:xfrm>
          <a:prstGeom prst="rect">
            <a:avLst/>
          </a:prstGeom>
        </p:spPr>
        <p:txBody>
          <a:bodyPr spcFirstLastPara="1" wrap="square" lIns="0" tIns="91425" rIns="0"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16" name="Google Shape;416;p45"/>
          <p:cNvSpPr txBox="1">
            <a:spLocks noGrp="1"/>
          </p:cNvSpPr>
          <p:nvPr>
            <p:ph type="subTitle" idx="7"/>
          </p:nvPr>
        </p:nvSpPr>
        <p:spPr>
          <a:xfrm>
            <a:off x="7113600" y="2905200"/>
            <a:ext cx="1508400" cy="4680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1pPr>
            <a:lvl2pPr lvl="1">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2pPr>
            <a:lvl3pPr lvl="2">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3pPr>
            <a:lvl4pPr lvl="3">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4pPr>
            <a:lvl5pPr lvl="4">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5pPr>
            <a:lvl6pPr lvl="5">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6pPr>
            <a:lvl7pPr lvl="6">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7pPr>
            <a:lvl8pPr lvl="7">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8pPr>
            <a:lvl9pPr lvl="8">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9pPr>
          </a:lstStyle>
          <a:p>
            <a:endParaRPr/>
          </a:p>
        </p:txBody>
      </p:sp>
      <p:sp>
        <p:nvSpPr>
          <p:cNvPr id="417" name="Google Shape;417;p45"/>
          <p:cNvSpPr txBox="1">
            <a:spLocks noGrp="1"/>
          </p:cNvSpPr>
          <p:nvPr>
            <p:ph type="body" idx="8"/>
          </p:nvPr>
        </p:nvSpPr>
        <p:spPr>
          <a:xfrm>
            <a:off x="5054400" y="3445200"/>
            <a:ext cx="1508400" cy="468000"/>
          </a:xfrm>
          <a:prstGeom prst="rect">
            <a:avLst/>
          </a:prstGeom>
        </p:spPr>
        <p:txBody>
          <a:bodyPr spcFirstLastPara="1" wrap="square" lIns="0" tIns="91425" rIns="0"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418" name="Google Shape;418;p45"/>
          <p:cNvSpPr txBox="1">
            <a:spLocks noGrp="1"/>
          </p:cNvSpPr>
          <p:nvPr>
            <p:ph type="subTitle" idx="9"/>
          </p:nvPr>
        </p:nvSpPr>
        <p:spPr>
          <a:xfrm>
            <a:off x="5054400" y="2905200"/>
            <a:ext cx="1508400" cy="4680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2pPr>
            <a:lvl3pPr lvl="2">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3pPr>
            <a:lvl4pPr lvl="3">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4pPr>
            <a:lvl5pPr lvl="4">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5pPr>
            <a:lvl6pPr lvl="5">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6pPr>
            <a:lvl7pPr lvl="6">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7pPr>
            <a:lvl8pPr lvl="7">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8pPr>
            <a:lvl9pPr lvl="8">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9pPr>
          </a:lstStyle>
          <a:p>
            <a:endParaRPr/>
          </a:p>
        </p:txBody>
      </p:sp>
      <p:sp>
        <p:nvSpPr>
          <p:cNvPr id="419" name="Google Shape;419;p45"/>
          <p:cNvSpPr txBox="1">
            <a:spLocks noGrp="1"/>
          </p:cNvSpPr>
          <p:nvPr>
            <p:ph type="ctrTitle"/>
          </p:nvPr>
        </p:nvSpPr>
        <p:spPr>
          <a:xfrm>
            <a:off x="307200" y="1103550"/>
            <a:ext cx="2277900" cy="5904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 Team Members  slide - v3">
  <p:cSld name="CUSTOM_19">
    <p:spTree>
      <p:nvGrpSpPr>
        <p:cNvPr id="1" name="Shape 420"/>
        <p:cNvGrpSpPr/>
        <p:nvPr/>
      </p:nvGrpSpPr>
      <p:grpSpPr>
        <a:xfrm>
          <a:off x="0" y="0"/>
          <a:ext cx="0" cy="0"/>
          <a:chOff x="0" y="0"/>
          <a:chExt cx="0" cy="0"/>
        </a:xfrm>
      </p:grpSpPr>
      <p:sp>
        <p:nvSpPr>
          <p:cNvPr id="421" name="Google Shape;421;p46"/>
          <p:cNvSpPr/>
          <p:nvPr/>
        </p:nvSpPr>
        <p:spPr>
          <a:xfrm>
            <a:off x="-1350" y="2396925"/>
            <a:ext cx="9144000" cy="2746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2" name="Google Shape;422;p46"/>
          <p:cNvSpPr>
            <a:spLocks noGrp="1"/>
          </p:cNvSpPr>
          <p:nvPr>
            <p:ph type="pic" idx="2"/>
          </p:nvPr>
        </p:nvSpPr>
        <p:spPr>
          <a:xfrm>
            <a:off x="1350000" y="1612800"/>
            <a:ext cx="1432800" cy="1432800"/>
          </a:xfrm>
          <a:prstGeom prst="ellipse">
            <a:avLst/>
          </a:prstGeom>
          <a:noFill/>
          <a:ln>
            <a:noFill/>
          </a:ln>
        </p:spPr>
      </p:sp>
      <p:sp>
        <p:nvSpPr>
          <p:cNvPr id="423" name="Google Shape;423;p46"/>
          <p:cNvSpPr/>
          <p:nvPr/>
        </p:nvSpPr>
        <p:spPr>
          <a:xfrm>
            <a:off x="1350000" y="1612800"/>
            <a:ext cx="1432800" cy="1432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24" name="Google Shape;424;p46"/>
          <p:cNvSpPr txBox="1">
            <a:spLocks noGrp="1"/>
          </p:cNvSpPr>
          <p:nvPr>
            <p:ph type="body" idx="1"/>
          </p:nvPr>
        </p:nvSpPr>
        <p:spPr>
          <a:xfrm>
            <a:off x="1098000" y="3636000"/>
            <a:ext cx="1940400" cy="568800"/>
          </a:xfrm>
          <a:prstGeom prst="rect">
            <a:avLst/>
          </a:prstGeom>
        </p:spPr>
        <p:txBody>
          <a:bodyPr spcFirstLastPara="1" wrap="square" lIns="0" tIns="91425" rIns="0" bIns="91425" anchor="t" anchorCtr="0">
            <a:noAutofit/>
          </a:bodyPr>
          <a:lstStyle>
            <a:lvl1pPr marL="457200" lvl="0" indent="-298450" algn="ctr">
              <a:spcBef>
                <a:spcPts val="0"/>
              </a:spcBef>
              <a:spcAft>
                <a:spcPts val="0"/>
              </a:spcAft>
              <a:buClr>
                <a:schemeClr val="lt1"/>
              </a:buClr>
              <a:buSzPts val="11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425" name="Google Shape;425;p46"/>
          <p:cNvSpPr txBox="1">
            <a:spLocks noGrp="1"/>
          </p:cNvSpPr>
          <p:nvPr>
            <p:ph type="subTitle" idx="3"/>
          </p:nvPr>
        </p:nvSpPr>
        <p:spPr>
          <a:xfrm>
            <a:off x="1098000" y="3175200"/>
            <a:ext cx="1940400" cy="406800"/>
          </a:xfrm>
          <a:prstGeom prst="rect">
            <a:avLst/>
          </a:prstGeom>
        </p:spPr>
        <p:txBody>
          <a:bodyPr spcFirstLastPara="1" wrap="square" lIns="0" tIns="91425" rIns="0" bIns="91425" anchor="t" anchorCtr="0">
            <a:noAutofit/>
          </a:bodyPr>
          <a:lstStyle>
            <a:lvl1pPr lvl="0" algn="ctr">
              <a:lnSpc>
                <a:spcPct val="100000"/>
              </a:lnSpc>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gn="ctr">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2pPr>
            <a:lvl3pPr lvl="2" algn="ctr">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3pPr>
            <a:lvl4pPr lvl="3" algn="ctr">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4pPr>
            <a:lvl5pPr lvl="4" algn="ctr">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5pPr>
            <a:lvl6pPr lvl="5" algn="ctr">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6pPr>
            <a:lvl7pPr lvl="6" algn="ctr">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7pPr>
            <a:lvl8pPr lvl="7" algn="ctr">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8pPr>
            <a:lvl9pPr lvl="8" algn="ctr">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9pPr>
          </a:lstStyle>
          <a:p>
            <a:endParaRPr/>
          </a:p>
        </p:txBody>
      </p:sp>
      <p:sp>
        <p:nvSpPr>
          <p:cNvPr id="426" name="Google Shape;426;p46"/>
          <p:cNvSpPr>
            <a:spLocks noGrp="1"/>
          </p:cNvSpPr>
          <p:nvPr>
            <p:ph type="pic" idx="4"/>
          </p:nvPr>
        </p:nvSpPr>
        <p:spPr>
          <a:xfrm>
            <a:off x="3852000" y="1612800"/>
            <a:ext cx="1432800" cy="1432800"/>
          </a:xfrm>
          <a:prstGeom prst="ellipse">
            <a:avLst/>
          </a:prstGeom>
          <a:noFill/>
          <a:ln>
            <a:noFill/>
          </a:ln>
        </p:spPr>
      </p:sp>
      <p:sp>
        <p:nvSpPr>
          <p:cNvPr id="427" name="Google Shape;427;p46"/>
          <p:cNvSpPr/>
          <p:nvPr/>
        </p:nvSpPr>
        <p:spPr>
          <a:xfrm>
            <a:off x="3852000" y="1612800"/>
            <a:ext cx="1432800" cy="1432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28" name="Google Shape;428;p46"/>
          <p:cNvSpPr txBox="1">
            <a:spLocks noGrp="1"/>
          </p:cNvSpPr>
          <p:nvPr>
            <p:ph type="body" idx="5"/>
          </p:nvPr>
        </p:nvSpPr>
        <p:spPr>
          <a:xfrm>
            <a:off x="3600000" y="3636000"/>
            <a:ext cx="1940400" cy="568800"/>
          </a:xfrm>
          <a:prstGeom prst="rect">
            <a:avLst/>
          </a:prstGeom>
        </p:spPr>
        <p:txBody>
          <a:bodyPr spcFirstLastPara="1" wrap="square" lIns="0" tIns="91425" rIns="0" bIns="91425" anchor="t" anchorCtr="0">
            <a:noAutofit/>
          </a:bodyPr>
          <a:lstStyle>
            <a:lvl1pPr marL="457200" lvl="0" indent="-298450" algn="ctr">
              <a:spcBef>
                <a:spcPts val="0"/>
              </a:spcBef>
              <a:spcAft>
                <a:spcPts val="0"/>
              </a:spcAft>
              <a:buClr>
                <a:schemeClr val="lt1"/>
              </a:buClr>
              <a:buSzPts val="11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429" name="Google Shape;429;p46"/>
          <p:cNvSpPr txBox="1">
            <a:spLocks noGrp="1"/>
          </p:cNvSpPr>
          <p:nvPr>
            <p:ph type="subTitle" idx="6"/>
          </p:nvPr>
        </p:nvSpPr>
        <p:spPr>
          <a:xfrm>
            <a:off x="3600000" y="3175200"/>
            <a:ext cx="1940400" cy="406800"/>
          </a:xfrm>
          <a:prstGeom prst="rect">
            <a:avLst/>
          </a:prstGeom>
        </p:spPr>
        <p:txBody>
          <a:bodyPr spcFirstLastPara="1" wrap="square" lIns="0" tIns="91425" rIns="0" bIns="91425" anchor="t" anchorCtr="0">
            <a:noAutofit/>
          </a:bodyPr>
          <a:lstStyle>
            <a:lvl1pPr lvl="0" algn="ctr">
              <a:lnSpc>
                <a:spcPct val="100000"/>
              </a:lnSpc>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gn="ctr">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2pPr>
            <a:lvl3pPr lvl="2" algn="ctr">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3pPr>
            <a:lvl4pPr lvl="3" algn="ctr">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4pPr>
            <a:lvl5pPr lvl="4" algn="ctr">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5pPr>
            <a:lvl6pPr lvl="5" algn="ctr">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6pPr>
            <a:lvl7pPr lvl="6" algn="ctr">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7pPr>
            <a:lvl8pPr lvl="7" algn="ctr">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8pPr>
            <a:lvl9pPr lvl="8" algn="ctr">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9pPr>
          </a:lstStyle>
          <a:p>
            <a:endParaRPr/>
          </a:p>
        </p:txBody>
      </p:sp>
      <p:sp>
        <p:nvSpPr>
          <p:cNvPr id="430" name="Google Shape;430;p46"/>
          <p:cNvSpPr>
            <a:spLocks noGrp="1"/>
          </p:cNvSpPr>
          <p:nvPr>
            <p:ph type="pic" idx="7"/>
          </p:nvPr>
        </p:nvSpPr>
        <p:spPr>
          <a:xfrm>
            <a:off x="6357600" y="1612800"/>
            <a:ext cx="1432800" cy="1432800"/>
          </a:xfrm>
          <a:prstGeom prst="ellipse">
            <a:avLst/>
          </a:prstGeom>
          <a:noFill/>
          <a:ln>
            <a:noFill/>
          </a:ln>
        </p:spPr>
      </p:sp>
      <p:sp>
        <p:nvSpPr>
          <p:cNvPr id="431" name="Google Shape;431;p46"/>
          <p:cNvSpPr/>
          <p:nvPr/>
        </p:nvSpPr>
        <p:spPr>
          <a:xfrm>
            <a:off x="6357600" y="1612800"/>
            <a:ext cx="1432800" cy="1432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32" name="Google Shape;432;p46"/>
          <p:cNvSpPr txBox="1">
            <a:spLocks noGrp="1"/>
          </p:cNvSpPr>
          <p:nvPr>
            <p:ph type="body" idx="8"/>
          </p:nvPr>
        </p:nvSpPr>
        <p:spPr>
          <a:xfrm>
            <a:off x="6105600" y="3636000"/>
            <a:ext cx="1940400" cy="568800"/>
          </a:xfrm>
          <a:prstGeom prst="rect">
            <a:avLst/>
          </a:prstGeom>
        </p:spPr>
        <p:txBody>
          <a:bodyPr spcFirstLastPara="1" wrap="square" lIns="0" tIns="91425" rIns="0" bIns="91425" anchor="t" anchorCtr="0">
            <a:noAutofit/>
          </a:bodyPr>
          <a:lstStyle>
            <a:lvl1pPr marL="457200" lvl="0" indent="-298450" algn="ctr">
              <a:spcBef>
                <a:spcPts val="0"/>
              </a:spcBef>
              <a:spcAft>
                <a:spcPts val="0"/>
              </a:spcAft>
              <a:buClr>
                <a:schemeClr val="lt1"/>
              </a:buClr>
              <a:buSzPts val="11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433" name="Google Shape;433;p46"/>
          <p:cNvSpPr txBox="1">
            <a:spLocks noGrp="1"/>
          </p:cNvSpPr>
          <p:nvPr>
            <p:ph type="subTitle" idx="9"/>
          </p:nvPr>
        </p:nvSpPr>
        <p:spPr>
          <a:xfrm>
            <a:off x="6105600" y="3175200"/>
            <a:ext cx="1940400" cy="406800"/>
          </a:xfrm>
          <a:prstGeom prst="rect">
            <a:avLst/>
          </a:prstGeom>
        </p:spPr>
        <p:txBody>
          <a:bodyPr spcFirstLastPara="1" wrap="square" lIns="0" tIns="91425" rIns="0" bIns="91425" anchor="t" anchorCtr="0">
            <a:noAutofit/>
          </a:bodyPr>
          <a:lstStyle>
            <a:lvl1pPr lvl="0" algn="ctr">
              <a:lnSpc>
                <a:spcPct val="100000"/>
              </a:lnSpc>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gn="ctr">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2pPr>
            <a:lvl3pPr lvl="2" algn="ctr">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3pPr>
            <a:lvl4pPr lvl="3" algn="ctr">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4pPr>
            <a:lvl5pPr lvl="4" algn="ctr">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5pPr>
            <a:lvl6pPr lvl="5" algn="ctr">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6pPr>
            <a:lvl7pPr lvl="6" algn="ctr">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7pPr>
            <a:lvl8pPr lvl="7" algn="ctr">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8pPr>
            <a:lvl9pPr lvl="8" algn="ctr">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9pPr>
          </a:lstStyle>
          <a:p>
            <a:endParaRPr/>
          </a:p>
        </p:txBody>
      </p:sp>
      <p:sp>
        <p:nvSpPr>
          <p:cNvPr id="434" name="Google Shape;434;p46"/>
          <p:cNvSpPr txBox="1">
            <a:spLocks noGrp="1"/>
          </p:cNvSpPr>
          <p:nvPr>
            <p:ph type="ctrTitle"/>
          </p:nvPr>
        </p:nvSpPr>
        <p:spPr>
          <a:xfrm>
            <a:off x="882000" y="435600"/>
            <a:ext cx="7358400" cy="5904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 Team Members  slide - v1">
  <p:cSld name="CUSTOM_20">
    <p:spTree>
      <p:nvGrpSpPr>
        <p:cNvPr id="1" name="Shape 435"/>
        <p:cNvGrpSpPr/>
        <p:nvPr/>
      </p:nvGrpSpPr>
      <p:grpSpPr>
        <a:xfrm>
          <a:off x="0" y="0"/>
          <a:ext cx="0" cy="0"/>
          <a:chOff x="0" y="0"/>
          <a:chExt cx="0" cy="0"/>
        </a:xfrm>
      </p:grpSpPr>
      <p:sp>
        <p:nvSpPr>
          <p:cNvPr id="436" name="Google Shape;436;p47"/>
          <p:cNvSpPr>
            <a:spLocks noGrp="1"/>
          </p:cNvSpPr>
          <p:nvPr>
            <p:ph type="pic" idx="2"/>
          </p:nvPr>
        </p:nvSpPr>
        <p:spPr>
          <a:xfrm>
            <a:off x="392400" y="1580400"/>
            <a:ext cx="1947600" cy="1706400"/>
          </a:xfrm>
          <a:prstGeom prst="rect">
            <a:avLst/>
          </a:prstGeom>
          <a:noFill/>
          <a:ln>
            <a:noFill/>
          </a:ln>
        </p:spPr>
      </p:sp>
      <p:sp>
        <p:nvSpPr>
          <p:cNvPr id="437" name="Google Shape;437;p47"/>
          <p:cNvSpPr txBox="1">
            <a:spLocks noGrp="1"/>
          </p:cNvSpPr>
          <p:nvPr>
            <p:ph type="body" idx="1"/>
          </p:nvPr>
        </p:nvSpPr>
        <p:spPr>
          <a:xfrm>
            <a:off x="399600" y="4023733"/>
            <a:ext cx="1947600" cy="472200"/>
          </a:xfrm>
          <a:prstGeom prst="rect">
            <a:avLst/>
          </a:prstGeom>
        </p:spPr>
        <p:txBody>
          <a:bodyPr spcFirstLastPara="1" wrap="square" lIns="0" tIns="91425" rIns="0"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38" name="Google Shape;438;p47"/>
          <p:cNvSpPr txBox="1">
            <a:spLocks noGrp="1"/>
          </p:cNvSpPr>
          <p:nvPr>
            <p:ph type="subTitle" idx="3"/>
          </p:nvPr>
        </p:nvSpPr>
        <p:spPr>
          <a:xfrm>
            <a:off x="399600" y="3478713"/>
            <a:ext cx="1947600" cy="4722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1pPr>
            <a:lvl2pPr lvl="1">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2pPr>
            <a:lvl3pPr lvl="2">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3pPr>
            <a:lvl4pPr lvl="3">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4pPr>
            <a:lvl5pPr lvl="4">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5pPr>
            <a:lvl6pPr lvl="5">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6pPr>
            <a:lvl7pPr lvl="6">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7pPr>
            <a:lvl8pPr lvl="7">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8pPr>
            <a:lvl9pPr lvl="8">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9pPr>
          </a:lstStyle>
          <a:p>
            <a:endParaRPr/>
          </a:p>
        </p:txBody>
      </p:sp>
      <p:sp>
        <p:nvSpPr>
          <p:cNvPr id="439" name="Google Shape;439;p47"/>
          <p:cNvSpPr/>
          <p:nvPr/>
        </p:nvSpPr>
        <p:spPr>
          <a:xfrm>
            <a:off x="393500" y="4687850"/>
            <a:ext cx="1946100" cy="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0" name="Google Shape;440;p47"/>
          <p:cNvSpPr>
            <a:spLocks noGrp="1"/>
          </p:cNvSpPr>
          <p:nvPr>
            <p:ph type="pic" idx="4"/>
          </p:nvPr>
        </p:nvSpPr>
        <p:spPr>
          <a:xfrm>
            <a:off x="2527200" y="1580400"/>
            <a:ext cx="1947600" cy="1706400"/>
          </a:xfrm>
          <a:prstGeom prst="rect">
            <a:avLst/>
          </a:prstGeom>
          <a:noFill/>
          <a:ln>
            <a:noFill/>
          </a:ln>
        </p:spPr>
      </p:sp>
      <p:sp>
        <p:nvSpPr>
          <p:cNvPr id="441" name="Google Shape;441;p47"/>
          <p:cNvSpPr txBox="1">
            <a:spLocks noGrp="1"/>
          </p:cNvSpPr>
          <p:nvPr>
            <p:ph type="body" idx="5"/>
          </p:nvPr>
        </p:nvSpPr>
        <p:spPr>
          <a:xfrm>
            <a:off x="2534400" y="4023733"/>
            <a:ext cx="1947600" cy="472200"/>
          </a:xfrm>
          <a:prstGeom prst="rect">
            <a:avLst/>
          </a:prstGeom>
        </p:spPr>
        <p:txBody>
          <a:bodyPr spcFirstLastPara="1" wrap="square" lIns="0" tIns="91425" rIns="0"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42" name="Google Shape;442;p47"/>
          <p:cNvSpPr txBox="1">
            <a:spLocks noGrp="1"/>
          </p:cNvSpPr>
          <p:nvPr>
            <p:ph type="subTitle" idx="6"/>
          </p:nvPr>
        </p:nvSpPr>
        <p:spPr>
          <a:xfrm>
            <a:off x="2534400" y="3478713"/>
            <a:ext cx="1947600" cy="4722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1pPr>
            <a:lvl2pPr lvl="1">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2pPr>
            <a:lvl3pPr lvl="2">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3pPr>
            <a:lvl4pPr lvl="3">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4pPr>
            <a:lvl5pPr lvl="4">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5pPr>
            <a:lvl6pPr lvl="5">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6pPr>
            <a:lvl7pPr lvl="6">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7pPr>
            <a:lvl8pPr lvl="7">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8pPr>
            <a:lvl9pPr lvl="8">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9pPr>
          </a:lstStyle>
          <a:p>
            <a:endParaRPr/>
          </a:p>
        </p:txBody>
      </p:sp>
      <p:sp>
        <p:nvSpPr>
          <p:cNvPr id="443" name="Google Shape;443;p47"/>
          <p:cNvSpPr/>
          <p:nvPr/>
        </p:nvSpPr>
        <p:spPr>
          <a:xfrm>
            <a:off x="2528300" y="4687850"/>
            <a:ext cx="1946100" cy="88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4" name="Google Shape;444;p47"/>
          <p:cNvSpPr>
            <a:spLocks noGrp="1"/>
          </p:cNvSpPr>
          <p:nvPr>
            <p:ph type="pic" idx="7"/>
          </p:nvPr>
        </p:nvSpPr>
        <p:spPr>
          <a:xfrm>
            <a:off x="4658400" y="1580400"/>
            <a:ext cx="1947600" cy="1706400"/>
          </a:xfrm>
          <a:prstGeom prst="rect">
            <a:avLst/>
          </a:prstGeom>
          <a:noFill/>
          <a:ln>
            <a:noFill/>
          </a:ln>
        </p:spPr>
      </p:sp>
      <p:sp>
        <p:nvSpPr>
          <p:cNvPr id="445" name="Google Shape;445;p47"/>
          <p:cNvSpPr txBox="1">
            <a:spLocks noGrp="1"/>
          </p:cNvSpPr>
          <p:nvPr>
            <p:ph type="body" idx="8"/>
          </p:nvPr>
        </p:nvSpPr>
        <p:spPr>
          <a:xfrm>
            <a:off x="4665600" y="4023733"/>
            <a:ext cx="1947600" cy="472200"/>
          </a:xfrm>
          <a:prstGeom prst="rect">
            <a:avLst/>
          </a:prstGeom>
        </p:spPr>
        <p:txBody>
          <a:bodyPr spcFirstLastPara="1" wrap="square" lIns="0" tIns="91425" rIns="0"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46" name="Google Shape;446;p47"/>
          <p:cNvSpPr txBox="1">
            <a:spLocks noGrp="1"/>
          </p:cNvSpPr>
          <p:nvPr>
            <p:ph type="subTitle" idx="9"/>
          </p:nvPr>
        </p:nvSpPr>
        <p:spPr>
          <a:xfrm>
            <a:off x="4665600" y="3478713"/>
            <a:ext cx="1947600" cy="4722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1pPr>
            <a:lvl2pPr lvl="1">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2pPr>
            <a:lvl3pPr lvl="2">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3pPr>
            <a:lvl4pPr lvl="3">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4pPr>
            <a:lvl5pPr lvl="4">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5pPr>
            <a:lvl6pPr lvl="5">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6pPr>
            <a:lvl7pPr lvl="6">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7pPr>
            <a:lvl8pPr lvl="7">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8pPr>
            <a:lvl9pPr lvl="8">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9pPr>
          </a:lstStyle>
          <a:p>
            <a:endParaRPr/>
          </a:p>
        </p:txBody>
      </p:sp>
      <p:sp>
        <p:nvSpPr>
          <p:cNvPr id="447" name="Google Shape;447;p47"/>
          <p:cNvSpPr/>
          <p:nvPr/>
        </p:nvSpPr>
        <p:spPr>
          <a:xfrm>
            <a:off x="4659500" y="4687850"/>
            <a:ext cx="1946100" cy="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8" name="Google Shape;448;p47"/>
          <p:cNvSpPr>
            <a:spLocks noGrp="1"/>
          </p:cNvSpPr>
          <p:nvPr>
            <p:ph type="pic" idx="13"/>
          </p:nvPr>
        </p:nvSpPr>
        <p:spPr>
          <a:xfrm>
            <a:off x="6789600" y="1580400"/>
            <a:ext cx="1947600" cy="1706400"/>
          </a:xfrm>
          <a:prstGeom prst="rect">
            <a:avLst/>
          </a:prstGeom>
          <a:noFill/>
          <a:ln>
            <a:noFill/>
          </a:ln>
        </p:spPr>
      </p:sp>
      <p:sp>
        <p:nvSpPr>
          <p:cNvPr id="449" name="Google Shape;449;p47"/>
          <p:cNvSpPr txBox="1">
            <a:spLocks noGrp="1"/>
          </p:cNvSpPr>
          <p:nvPr>
            <p:ph type="body" idx="14"/>
          </p:nvPr>
        </p:nvSpPr>
        <p:spPr>
          <a:xfrm>
            <a:off x="6796800" y="4023733"/>
            <a:ext cx="1947600" cy="472200"/>
          </a:xfrm>
          <a:prstGeom prst="rect">
            <a:avLst/>
          </a:prstGeom>
        </p:spPr>
        <p:txBody>
          <a:bodyPr spcFirstLastPara="1" wrap="square" lIns="0" tIns="91425" rIns="0"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50" name="Google Shape;450;p47"/>
          <p:cNvSpPr txBox="1">
            <a:spLocks noGrp="1"/>
          </p:cNvSpPr>
          <p:nvPr>
            <p:ph type="subTitle" idx="15"/>
          </p:nvPr>
        </p:nvSpPr>
        <p:spPr>
          <a:xfrm>
            <a:off x="6796800" y="3478713"/>
            <a:ext cx="1947600" cy="4722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1pPr>
            <a:lvl2pPr lvl="1">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2pPr>
            <a:lvl3pPr lvl="2">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3pPr>
            <a:lvl4pPr lvl="3">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4pPr>
            <a:lvl5pPr lvl="4">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5pPr>
            <a:lvl6pPr lvl="5">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6pPr>
            <a:lvl7pPr lvl="6">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7pPr>
            <a:lvl8pPr lvl="7">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8pPr>
            <a:lvl9pPr lvl="8">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9pPr>
          </a:lstStyle>
          <a:p>
            <a:endParaRPr/>
          </a:p>
        </p:txBody>
      </p:sp>
      <p:sp>
        <p:nvSpPr>
          <p:cNvPr id="451" name="Google Shape;451;p47"/>
          <p:cNvSpPr/>
          <p:nvPr/>
        </p:nvSpPr>
        <p:spPr>
          <a:xfrm>
            <a:off x="6790700" y="4687850"/>
            <a:ext cx="1946100" cy="88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2" name="Google Shape;452;p47"/>
          <p:cNvSpPr txBox="1">
            <a:spLocks noGrp="1"/>
          </p:cNvSpPr>
          <p:nvPr>
            <p:ph type="ctrTitle"/>
          </p:nvPr>
        </p:nvSpPr>
        <p:spPr>
          <a:xfrm>
            <a:off x="892800" y="532800"/>
            <a:ext cx="7358400" cy="5904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 Team Members  slide - v2">
  <p:cSld name="CUSTOM_21">
    <p:spTree>
      <p:nvGrpSpPr>
        <p:cNvPr id="1" name="Shape 453"/>
        <p:cNvGrpSpPr/>
        <p:nvPr/>
      </p:nvGrpSpPr>
      <p:grpSpPr>
        <a:xfrm>
          <a:off x="0" y="0"/>
          <a:ext cx="0" cy="0"/>
          <a:chOff x="0" y="0"/>
          <a:chExt cx="0" cy="0"/>
        </a:xfrm>
      </p:grpSpPr>
      <p:sp>
        <p:nvSpPr>
          <p:cNvPr id="454" name="Google Shape;454;p48"/>
          <p:cNvSpPr/>
          <p:nvPr/>
        </p:nvSpPr>
        <p:spPr>
          <a:xfrm>
            <a:off x="1534950" y="1824625"/>
            <a:ext cx="2730300" cy="103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5" name="Google Shape;455;p48"/>
          <p:cNvSpPr/>
          <p:nvPr/>
        </p:nvSpPr>
        <p:spPr>
          <a:xfrm>
            <a:off x="1534950" y="3228150"/>
            <a:ext cx="2730300" cy="103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6" name="Google Shape;456;p48"/>
          <p:cNvSpPr/>
          <p:nvPr/>
        </p:nvSpPr>
        <p:spPr>
          <a:xfrm>
            <a:off x="5421625" y="1824638"/>
            <a:ext cx="2730300" cy="103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7" name="Google Shape;457;p48"/>
          <p:cNvSpPr/>
          <p:nvPr/>
        </p:nvSpPr>
        <p:spPr>
          <a:xfrm>
            <a:off x="5421625" y="3228138"/>
            <a:ext cx="2730300" cy="103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8" name="Google Shape;458;p48"/>
          <p:cNvSpPr>
            <a:spLocks noGrp="1"/>
          </p:cNvSpPr>
          <p:nvPr>
            <p:ph type="pic" idx="2"/>
          </p:nvPr>
        </p:nvSpPr>
        <p:spPr>
          <a:xfrm>
            <a:off x="968400" y="1785600"/>
            <a:ext cx="1112400" cy="1112400"/>
          </a:xfrm>
          <a:prstGeom prst="ellipse">
            <a:avLst/>
          </a:prstGeom>
          <a:noFill/>
          <a:ln w="9525" cap="flat" cmpd="sng">
            <a:solidFill>
              <a:schemeClr val="dk2"/>
            </a:solidFill>
            <a:prstDash val="solid"/>
            <a:round/>
            <a:headEnd type="none" w="sm" len="sm"/>
            <a:tailEnd type="none" w="sm" len="sm"/>
          </a:ln>
        </p:spPr>
      </p:sp>
      <p:sp>
        <p:nvSpPr>
          <p:cNvPr id="459" name="Google Shape;459;p48"/>
          <p:cNvSpPr/>
          <p:nvPr/>
        </p:nvSpPr>
        <p:spPr>
          <a:xfrm>
            <a:off x="968400" y="1785600"/>
            <a:ext cx="1112400" cy="11124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60" name="Google Shape;460;p48"/>
          <p:cNvSpPr txBox="1">
            <a:spLocks noGrp="1"/>
          </p:cNvSpPr>
          <p:nvPr>
            <p:ph type="body" idx="1"/>
          </p:nvPr>
        </p:nvSpPr>
        <p:spPr>
          <a:xfrm>
            <a:off x="2196000" y="2383200"/>
            <a:ext cx="1947600" cy="406800"/>
          </a:xfrm>
          <a:prstGeom prst="rect">
            <a:avLst/>
          </a:prstGeom>
        </p:spPr>
        <p:txBody>
          <a:bodyPr spcFirstLastPara="1" wrap="square" lIns="0" tIns="91425" rIns="0"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461" name="Google Shape;461;p48"/>
          <p:cNvSpPr txBox="1">
            <a:spLocks noGrp="1"/>
          </p:cNvSpPr>
          <p:nvPr>
            <p:ph type="subTitle" idx="3"/>
          </p:nvPr>
        </p:nvSpPr>
        <p:spPr>
          <a:xfrm>
            <a:off x="2196000" y="1893600"/>
            <a:ext cx="1947600" cy="4680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2pPr>
            <a:lvl3pPr lvl="2">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3pPr>
            <a:lvl4pPr lvl="3">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4pPr>
            <a:lvl5pPr lvl="4">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5pPr>
            <a:lvl6pPr lvl="5">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6pPr>
            <a:lvl7pPr lvl="6">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7pPr>
            <a:lvl8pPr lvl="7">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8pPr>
            <a:lvl9pPr lvl="8">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9pPr>
          </a:lstStyle>
          <a:p>
            <a:endParaRPr/>
          </a:p>
        </p:txBody>
      </p:sp>
      <p:sp>
        <p:nvSpPr>
          <p:cNvPr id="462" name="Google Shape;462;p48"/>
          <p:cNvSpPr>
            <a:spLocks noGrp="1"/>
          </p:cNvSpPr>
          <p:nvPr>
            <p:ph type="pic" idx="4"/>
          </p:nvPr>
        </p:nvSpPr>
        <p:spPr>
          <a:xfrm>
            <a:off x="4856400" y="1785600"/>
            <a:ext cx="1112400" cy="1112400"/>
          </a:xfrm>
          <a:prstGeom prst="ellipse">
            <a:avLst/>
          </a:prstGeom>
          <a:noFill/>
          <a:ln w="9525" cap="flat" cmpd="sng">
            <a:solidFill>
              <a:schemeClr val="dk2"/>
            </a:solidFill>
            <a:prstDash val="solid"/>
            <a:round/>
            <a:headEnd type="none" w="sm" len="sm"/>
            <a:tailEnd type="none" w="sm" len="sm"/>
          </a:ln>
        </p:spPr>
      </p:sp>
      <p:sp>
        <p:nvSpPr>
          <p:cNvPr id="463" name="Google Shape;463;p48"/>
          <p:cNvSpPr/>
          <p:nvPr/>
        </p:nvSpPr>
        <p:spPr>
          <a:xfrm>
            <a:off x="4856400" y="1785600"/>
            <a:ext cx="1112400" cy="11124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64" name="Google Shape;464;p48"/>
          <p:cNvSpPr txBox="1">
            <a:spLocks noGrp="1"/>
          </p:cNvSpPr>
          <p:nvPr>
            <p:ph type="body" idx="5"/>
          </p:nvPr>
        </p:nvSpPr>
        <p:spPr>
          <a:xfrm>
            <a:off x="6084000" y="2383200"/>
            <a:ext cx="1947600" cy="406800"/>
          </a:xfrm>
          <a:prstGeom prst="rect">
            <a:avLst/>
          </a:prstGeom>
        </p:spPr>
        <p:txBody>
          <a:bodyPr spcFirstLastPara="1" wrap="square" lIns="0" tIns="91425" rIns="0"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465" name="Google Shape;465;p48"/>
          <p:cNvSpPr txBox="1">
            <a:spLocks noGrp="1"/>
          </p:cNvSpPr>
          <p:nvPr>
            <p:ph type="subTitle" idx="6"/>
          </p:nvPr>
        </p:nvSpPr>
        <p:spPr>
          <a:xfrm>
            <a:off x="6084000" y="1893600"/>
            <a:ext cx="1947600" cy="4680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2pPr>
            <a:lvl3pPr lvl="2">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3pPr>
            <a:lvl4pPr lvl="3">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4pPr>
            <a:lvl5pPr lvl="4">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5pPr>
            <a:lvl6pPr lvl="5">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6pPr>
            <a:lvl7pPr lvl="6">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7pPr>
            <a:lvl8pPr lvl="7">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8pPr>
            <a:lvl9pPr lvl="8">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9pPr>
          </a:lstStyle>
          <a:p>
            <a:endParaRPr/>
          </a:p>
        </p:txBody>
      </p:sp>
      <p:sp>
        <p:nvSpPr>
          <p:cNvPr id="466" name="Google Shape;466;p48"/>
          <p:cNvSpPr>
            <a:spLocks noGrp="1"/>
          </p:cNvSpPr>
          <p:nvPr>
            <p:ph type="pic" idx="7"/>
          </p:nvPr>
        </p:nvSpPr>
        <p:spPr>
          <a:xfrm>
            <a:off x="968400" y="3189600"/>
            <a:ext cx="1112400" cy="1112400"/>
          </a:xfrm>
          <a:prstGeom prst="ellipse">
            <a:avLst/>
          </a:prstGeom>
          <a:noFill/>
          <a:ln w="9525" cap="flat" cmpd="sng">
            <a:solidFill>
              <a:schemeClr val="dk2"/>
            </a:solidFill>
            <a:prstDash val="solid"/>
            <a:round/>
            <a:headEnd type="none" w="sm" len="sm"/>
            <a:tailEnd type="none" w="sm" len="sm"/>
          </a:ln>
        </p:spPr>
      </p:sp>
      <p:sp>
        <p:nvSpPr>
          <p:cNvPr id="467" name="Google Shape;467;p48"/>
          <p:cNvSpPr/>
          <p:nvPr/>
        </p:nvSpPr>
        <p:spPr>
          <a:xfrm>
            <a:off x="968400" y="3189600"/>
            <a:ext cx="1112400" cy="11124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68" name="Google Shape;468;p48"/>
          <p:cNvSpPr txBox="1">
            <a:spLocks noGrp="1"/>
          </p:cNvSpPr>
          <p:nvPr>
            <p:ph type="body" idx="8"/>
          </p:nvPr>
        </p:nvSpPr>
        <p:spPr>
          <a:xfrm>
            <a:off x="2196000" y="3787200"/>
            <a:ext cx="1947600" cy="406800"/>
          </a:xfrm>
          <a:prstGeom prst="rect">
            <a:avLst/>
          </a:prstGeom>
        </p:spPr>
        <p:txBody>
          <a:bodyPr spcFirstLastPara="1" wrap="square" lIns="0" tIns="91425" rIns="0"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469" name="Google Shape;469;p48"/>
          <p:cNvSpPr txBox="1">
            <a:spLocks noGrp="1"/>
          </p:cNvSpPr>
          <p:nvPr>
            <p:ph type="subTitle" idx="9"/>
          </p:nvPr>
        </p:nvSpPr>
        <p:spPr>
          <a:xfrm>
            <a:off x="2196000" y="3297600"/>
            <a:ext cx="1947600" cy="4680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2pPr>
            <a:lvl3pPr lvl="2">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3pPr>
            <a:lvl4pPr lvl="3">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4pPr>
            <a:lvl5pPr lvl="4">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5pPr>
            <a:lvl6pPr lvl="5">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6pPr>
            <a:lvl7pPr lvl="6">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7pPr>
            <a:lvl8pPr lvl="7">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8pPr>
            <a:lvl9pPr lvl="8">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9pPr>
          </a:lstStyle>
          <a:p>
            <a:endParaRPr/>
          </a:p>
        </p:txBody>
      </p:sp>
      <p:sp>
        <p:nvSpPr>
          <p:cNvPr id="470" name="Google Shape;470;p48"/>
          <p:cNvSpPr>
            <a:spLocks noGrp="1"/>
          </p:cNvSpPr>
          <p:nvPr>
            <p:ph type="pic" idx="13"/>
          </p:nvPr>
        </p:nvSpPr>
        <p:spPr>
          <a:xfrm>
            <a:off x="4856400" y="3189600"/>
            <a:ext cx="1112400" cy="1112400"/>
          </a:xfrm>
          <a:prstGeom prst="ellipse">
            <a:avLst/>
          </a:prstGeom>
          <a:noFill/>
          <a:ln w="9525" cap="flat" cmpd="sng">
            <a:solidFill>
              <a:schemeClr val="dk2"/>
            </a:solidFill>
            <a:prstDash val="solid"/>
            <a:round/>
            <a:headEnd type="none" w="sm" len="sm"/>
            <a:tailEnd type="none" w="sm" len="sm"/>
          </a:ln>
        </p:spPr>
      </p:sp>
      <p:sp>
        <p:nvSpPr>
          <p:cNvPr id="471" name="Google Shape;471;p48"/>
          <p:cNvSpPr/>
          <p:nvPr/>
        </p:nvSpPr>
        <p:spPr>
          <a:xfrm>
            <a:off x="4856400" y="3189600"/>
            <a:ext cx="1112400" cy="11124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72" name="Google Shape;472;p48"/>
          <p:cNvSpPr txBox="1">
            <a:spLocks noGrp="1"/>
          </p:cNvSpPr>
          <p:nvPr>
            <p:ph type="body" idx="14"/>
          </p:nvPr>
        </p:nvSpPr>
        <p:spPr>
          <a:xfrm>
            <a:off x="6084000" y="3787200"/>
            <a:ext cx="1947600" cy="406800"/>
          </a:xfrm>
          <a:prstGeom prst="rect">
            <a:avLst/>
          </a:prstGeom>
        </p:spPr>
        <p:txBody>
          <a:bodyPr spcFirstLastPara="1" wrap="square" lIns="0" tIns="91425" rIns="0"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473" name="Google Shape;473;p48"/>
          <p:cNvSpPr txBox="1">
            <a:spLocks noGrp="1"/>
          </p:cNvSpPr>
          <p:nvPr>
            <p:ph type="subTitle" idx="15"/>
          </p:nvPr>
        </p:nvSpPr>
        <p:spPr>
          <a:xfrm>
            <a:off x="6084000" y="3297600"/>
            <a:ext cx="1947600" cy="4680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2pPr>
            <a:lvl3pPr lvl="2">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3pPr>
            <a:lvl4pPr lvl="3">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4pPr>
            <a:lvl5pPr lvl="4">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5pPr>
            <a:lvl6pPr lvl="5">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6pPr>
            <a:lvl7pPr lvl="6">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7pPr>
            <a:lvl8pPr lvl="7">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8pPr>
            <a:lvl9pPr lvl="8">
              <a:lnSpc>
                <a:spcPct val="100000"/>
              </a:lnSpc>
              <a:spcBef>
                <a:spcPts val="0"/>
              </a:spcBef>
              <a:spcAft>
                <a:spcPts val="0"/>
              </a:spcAft>
              <a:buClr>
                <a:schemeClr val="lt1"/>
              </a:buClr>
              <a:buSzPts val="2100"/>
              <a:buFont typeface="Work Sans Medium"/>
              <a:buNone/>
              <a:defRPr sz="2100">
                <a:solidFill>
                  <a:schemeClr val="lt1"/>
                </a:solidFill>
                <a:latin typeface="Work Sans Medium"/>
                <a:ea typeface="Work Sans Medium"/>
                <a:cs typeface="Work Sans Medium"/>
                <a:sym typeface="Work Sans Medium"/>
              </a:defRPr>
            </a:lvl9pPr>
          </a:lstStyle>
          <a:p>
            <a:endParaRPr/>
          </a:p>
        </p:txBody>
      </p:sp>
      <p:sp>
        <p:nvSpPr>
          <p:cNvPr id="474" name="Google Shape;474;p48"/>
          <p:cNvSpPr txBox="1">
            <a:spLocks noGrp="1"/>
          </p:cNvSpPr>
          <p:nvPr>
            <p:ph type="ctrTitle"/>
          </p:nvPr>
        </p:nvSpPr>
        <p:spPr>
          <a:xfrm>
            <a:off x="882000" y="738000"/>
            <a:ext cx="7358400" cy="5904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 Team Members  slide - v3">
  <p:cSld name="CUSTOM_22">
    <p:spTree>
      <p:nvGrpSpPr>
        <p:cNvPr id="1" name="Shape 475"/>
        <p:cNvGrpSpPr/>
        <p:nvPr/>
      </p:nvGrpSpPr>
      <p:grpSpPr>
        <a:xfrm>
          <a:off x="0" y="0"/>
          <a:ext cx="0" cy="0"/>
          <a:chOff x="0" y="0"/>
          <a:chExt cx="0" cy="0"/>
        </a:xfrm>
      </p:grpSpPr>
      <p:sp>
        <p:nvSpPr>
          <p:cNvPr id="476" name="Google Shape;476;p49"/>
          <p:cNvSpPr/>
          <p:nvPr/>
        </p:nvSpPr>
        <p:spPr>
          <a:xfrm>
            <a:off x="6150" y="-15975"/>
            <a:ext cx="9144000" cy="2693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7" name="Google Shape;477;p49"/>
          <p:cNvSpPr>
            <a:spLocks noGrp="1"/>
          </p:cNvSpPr>
          <p:nvPr>
            <p:ph type="pic" idx="2"/>
          </p:nvPr>
        </p:nvSpPr>
        <p:spPr>
          <a:xfrm>
            <a:off x="381600" y="1173600"/>
            <a:ext cx="2012400" cy="2674800"/>
          </a:xfrm>
          <a:prstGeom prst="rect">
            <a:avLst/>
          </a:prstGeom>
          <a:noFill/>
          <a:ln>
            <a:noFill/>
          </a:ln>
        </p:spPr>
      </p:sp>
      <p:sp>
        <p:nvSpPr>
          <p:cNvPr id="478" name="Google Shape;478;p49"/>
          <p:cNvSpPr/>
          <p:nvPr/>
        </p:nvSpPr>
        <p:spPr>
          <a:xfrm>
            <a:off x="380325" y="1085850"/>
            <a:ext cx="2011800" cy="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9" name="Google Shape;479;p49"/>
          <p:cNvSpPr txBox="1">
            <a:spLocks noGrp="1"/>
          </p:cNvSpPr>
          <p:nvPr>
            <p:ph type="body" idx="1"/>
          </p:nvPr>
        </p:nvSpPr>
        <p:spPr>
          <a:xfrm>
            <a:off x="402300" y="4472629"/>
            <a:ext cx="2012400" cy="441000"/>
          </a:xfrm>
          <a:prstGeom prst="rect">
            <a:avLst/>
          </a:prstGeom>
        </p:spPr>
        <p:txBody>
          <a:bodyPr spcFirstLastPara="1" wrap="square" lIns="0" tIns="91425" rIns="0"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80" name="Google Shape;480;p49"/>
          <p:cNvSpPr txBox="1">
            <a:spLocks noGrp="1"/>
          </p:cNvSpPr>
          <p:nvPr>
            <p:ph type="subTitle" idx="3"/>
          </p:nvPr>
        </p:nvSpPr>
        <p:spPr>
          <a:xfrm>
            <a:off x="402300" y="3963900"/>
            <a:ext cx="2012400" cy="4410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1pPr>
            <a:lvl2pPr lvl="1">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2pPr>
            <a:lvl3pPr lvl="2">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3pPr>
            <a:lvl4pPr lvl="3">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4pPr>
            <a:lvl5pPr lvl="4">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5pPr>
            <a:lvl6pPr lvl="5">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6pPr>
            <a:lvl7pPr lvl="6">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7pPr>
            <a:lvl8pPr lvl="7">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8pPr>
            <a:lvl9pPr lvl="8">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9pPr>
          </a:lstStyle>
          <a:p>
            <a:endParaRPr/>
          </a:p>
        </p:txBody>
      </p:sp>
      <p:sp>
        <p:nvSpPr>
          <p:cNvPr id="481" name="Google Shape;481;p49"/>
          <p:cNvSpPr>
            <a:spLocks noGrp="1"/>
          </p:cNvSpPr>
          <p:nvPr>
            <p:ph type="pic" idx="4"/>
          </p:nvPr>
        </p:nvSpPr>
        <p:spPr>
          <a:xfrm>
            <a:off x="2528475" y="1174950"/>
            <a:ext cx="2012400" cy="2674800"/>
          </a:xfrm>
          <a:prstGeom prst="rect">
            <a:avLst/>
          </a:prstGeom>
          <a:noFill/>
          <a:ln>
            <a:noFill/>
          </a:ln>
        </p:spPr>
      </p:sp>
      <p:sp>
        <p:nvSpPr>
          <p:cNvPr id="482" name="Google Shape;482;p49"/>
          <p:cNvSpPr/>
          <p:nvPr/>
        </p:nvSpPr>
        <p:spPr>
          <a:xfrm>
            <a:off x="2527200" y="1087200"/>
            <a:ext cx="2011800" cy="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3" name="Google Shape;483;p49"/>
          <p:cNvSpPr txBox="1">
            <a:spLocks noGrp="1"/>
          </p:cNvSpPr>
          <p:nvPr>
            <p:ph type="body" idx="5"/>
          </p:nvPr>
        </p:nvSpPr>
        <p:spPr>
          <a:xfrm>
            <a:off x="2549175" y="4474219"/>
            <a:ext cx="2012400" cy="441000"/>
          </a:xfrm>
          <a:prstGeom prst="rect">
            <a:avLst/>
          </a:prstGeom>
        </p:spPr>
        <p:txBody>
          <a:bodyPr spcFirstLastPara="1" wrap="square" lIns="0" tIns="91425" rIns="0"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84" name="Google Shape;484;p49"/>
          <p:cNvSpPr txBox="1">
            <a:spLocks noGrp="1"/>
          </p:cNvSpPr>
          <p:nvPr>
            <p:ph type="subTitle" idx="6"/>
          </p:nvPr>
        </p:nvSpPr>
        <p:spPr>
          <a:xfrm>
            <a:off x="2549175" y="3965490"/>
            <a:ext cx="2012400" cy="4410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1pPr>
            <a:lvl2pPr lvl="1">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2pPr>
            <a:lvl3pPr lvl="2">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3pPr>
            <a:lvl4pPr lvl="3">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4pPr>
            <a:lvl5pPr lvl="4">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5pPr>
            <a:lvl6pPr lvl="5">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6pPr>
            <a:lvl7pPr lvl="6">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7pPr>
            <a:lvl8pPr lvl="7">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8pPr>
            <a:lvl9pPr lvl="8">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9pPr>
          </a:lstStyle>
          <a:p>
            <a:endParaRPr/>
          </a:p>
        </p:txBody>
      </p:sp>
      <p:sp>
        <p:nvSpPr>
          <p:cNvPr id="485" name="Google Shape;485;p49"/>
          <p:cNvSpPr>
            <a:spLocks noGrp="1"/>
          </p:cNvSpPr>
          <p:nvPr>
            <p:ph type="pic" idx="7"/>
          </p:nvPr>
        </p:nvSpPr>
        <p:spPr>
          <a:xfrm>
            <a:off x="4648875" y="1174950"/>
            <a:ext cx="2012400" cy="2674800"/>
          </a:xfrm>
          <a:prstGeom prst="rect">
            <a:avLst/>
          </a:prstGeom>
          <a:noFill/>
          <a:ln>
            <a:noFill/>
          </a:ln>
        </p:spPr>
      </p:sp>
      <p:sp>
        <p:nvSpPr>
          <p:cNvPr id="486" name="Google Shape;486;p49"/>
          <p:cNvSpPr/>
          <p:nvPr/>
        </p:nvSpPr>
        <p:spPr>
          <a:xfrm>
            <a:off x="4647600" y="1087200"/>
            <a:ext cx="2011800" cy="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7" name="Google Shape;487;p49"/>
          <p:cNvSpPr txBox="1">
            <a:spLocks noGrp="1"/>
          </p:cNvSpPr>
          <p:nvPr>
            <p:ph type="body" idx="8"/>
          </p:nvPr>
        </p:nvSpPr>
        <p:spPr>
          <a:xfrm>
            <a:off x="4669575" y="4474219"/>
            <a:ext cx="2012400" cy="441000"/>
          </a:xfrm>
          <a:prstGeom prst="rect">
            <a:avLst/>
          </a:prstGeom>
        </p:spPr>
        <p:txBody>
          <a:bodyPr spcFirstLastPara="1" wrap="square" lIns="0" tIns="91425" rIns="0"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88" name="Google Shape;488;p49"/>
          <p:cNvSpPr txBox="1">
            <a:spLocks noGrp="1"/>
          </p:cNvSpPr>
          <p:nvPr>
            <p:ph type="subTitle" idx="9"/>
          </p:nvPr>
        </p:nvSpPr>
        <p:spPr>
          <a:xfrm>
            <a:off x="4669575" y="3965490"/>
            <a:ext cx="2012400" cy="4410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1pPr>
            <a:lvl2pPr lvl="1">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2pPr>
            <a:lvl3pPr lvl="2">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3pPr>
            <a:lvl4pPr lvl="3">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4pPr>
            <a:lvl5pPr lvl="4">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5pPr>
            <a:lvl6pPr lvl="5">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6pPr>
            <a:lvl7pPr lvl="6">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7pPr>
            <a:lvl8pPr lvl="7">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8pPr>
            <a:lvl9pPr lvl="8">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9pPr>
          </a:lstStyle>
          <a:p>
            <a:endParaRPr/>
          </a:p>
        </p:txBody>
      </p:sp>
      <p:sp>
        <p:nvSpPr>
          <p:cNvPr id="489" name="Google Shape;489;p49"/>
          <p:cNvSpPr>
            <a:spLocks noGrp="1"/>
          </p:cNvSpPr>
          <p:nvPr>
            <p:ph type="pic" idx="13"/>
          </p:nvPr>
        </p:nvSpPr>
        <p:spPr>
          <a:xfrm>
            <a:off x="6765675" y="1174950"/>
            <a:ext cx="2012400" cy="2674800"/>
          </a:xfrm>
          <a:prstGeom prst="rect">
            <a:avLst/>
          </a:prstGeom>
          <a:noFill/>
          <a:ln>
            <a:noFill/>
          </a:ln>
        </p:spPr>
      </p:sp>
      <p:sp>
        <p:nvSpPr>
          <p:cNvPr id="490" name="Google Shape;490;p49"/>
          <p:cNvSpPr/>
          <p:nvPr/>
        </p:nvSpPr>
        <p:spPr>
          <a:xfrm>
            <a:off x="6764400" y="1087200"/>
            <a:ext cx="2011800" cy="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1" name="Google Shape;491;p49"/>
          <p:cNvSpPr txBox="1">
            <a:spLocks noGrp="1"/>
          </p:cNvSpPr>
          <p:nvPr>
            <p:ph type="body" idx="14"/>
          </p:nvPr>
        </p:nvSpPr>
        <p:spPr>
          <a:xfrm>
            <a:off x="6786375" y="4474219"/>
            <a:ext cx="2012400" cy="441000"/>
          </a:xfrm>
          <a:prstGeom prst="rect">
            <a:avLst/>
          </a:prstGeom>
        </p:spPr>
        <p:txBody>
          <a:bodyPr spcFirstLastPara="1" wrap="square" lIns="0" tIns="91425" rIns="0"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92" name="Google Shape;492;p49"/>
          <p:cNvSpPr txBox="1">
            <a:spLocks noGrp="1"/>
          </p:cNvSpPr>
          <p:nvPr>
            <p:ph type="subTitle" idx="15"/>
          </p:nvPr>
        </p:nvSpPr>
        <p:spPr>
          <a:xfrm>
            <a:off x="6786375" y="3965490"/>
            <a:ext cx="2012400" cy="4410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1pPr>
            <a:lvl2pPr lvl="1">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2pPr>
            <a:lvl3pPr lvl="2">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3pPr>
            <a:lvl4pPr lvl="3">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4pPr>
            <a:lvl5pPr lvl="4">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5pPr>
            <a:lvl6pPr lvl="5">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6pPr>
            <a:lvl7pPr lvl="6">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7pPr>
            <a:lvl8pPr lvl="7">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8pPr>
            <a:lvl9pPr lvl="8">
              <a:lnSpc>
                <a:spcPct val="100000"/>
              </a:lnSpc>
              <a:spcBef>
                <a:spcPts val="0"/>
              </a:spcBef>
              <a:spcAft>
                <a:spcPts val="0"/>
              </a:spcAft>
              <a:buClr>
                <a:schemeClr val="dk1"/>
              </a:buClr>
              <a:buSzPts val="2100"/>
              <a:buFont typeface="Work Sans Medium"/>
              <a:buNone/>
              <a:defRPr sz="2100">
                <a:solidFill>
                  <a:schemeClr val="dk1"/>
                </a:solidFill>
                <a:latin typeface="Work Sans Medium"/>
                <a:ea typeface="Work Sans Medium"/>
                <a:cs typeface="Work Sans Medium"/>
                <a:sym typeface="Work Sans Medium"/>
              </a:defRPr>
            </a:lvl9pPr>
          </a:lstStyle>
          <a:p>
            <a:endParaRPr/>
          </a:p>
        </p:txBody>
      </p:sp>
      <p:sp>
        <p:nvSpPr>
          <p:cNvPr id="493" name="Google Shape;493;p49"/>
          <p:cNvSpPr txBox="1">
            <a:spLocks noGrp="1"/>
          </p:cNvSpPr>
          <p:nvPr>
            <p:ph type="ctrTitle"/>
          </p:nvPr>
        </p:nvSpPr>
        <p:spPr>
          <a:xfrm>
            <a:off x="345825" y="265275"/>
            <a:ext cx="8430300" cy="590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000"/>
              <a:buNone/>
              <a:defRPr>
                <a:solidFill>
                  <a:schemeClr val="lt1"/>
                </a:solidFill>
              </a:defRPr>
            </a:lvl1pPr>
            <a:lvl2pPr lvl="1" algn="ctr">
              <a:spcBef>
                <a:spcPts val="0"/>
              </a:spcBef>
              <a:spcAft>
                <a:spcPts val="0"/>
              </a:spcAft>
              <a:buClr>
                <a:schemeClr val="lt1"/>
              </a:buClr>
              <a:buSzPts val="2000"/>
              <a:buNone/>
              <a:defRPr>
                <a:solidFill>
                  <a:schemeClr val="lt1"/>
                </a:solidFill>
              </a:defRPr>
            </a:lvl2pPr>
            <a:lvl3pPr lvl="2" algn="ctr">
              <a:spcBef>
                <a:spcPts val="0"/>
              </a:spcBef>
              <a:spcAft>
                <a:spcPts val="0"/>
              </a:spcAft>
              <a:buClr>
                <a:schemeClr val="lt1"/>
              </a:buClr>
              <a:buSzPts val="2000"/>
              <a:buNone/>
              <a:defRPr>
                <a:solidFill>
                  <a:schemeClr val="lt1"/>
                </a:solidFill>
              </a:defRPr>
            </a:lvl3pPr>
            <a:lvl4pPr lvl="3" algn="ctr">
              <a:spcBef>
                <a:spcPts val="0"/>
              </a:spcBef>
              <a:spcAft>
                <a:spcPts val="0"/>
              </a:spcAft>
              <a:buClr>
                <a:schemeClr val="lt1"/>
              </a:buClr>
              <a:buSzPts val="2000"/>
              <a:buNone/>
              <a:defRPr>
                <a:solidFill>
                  <a:schemeClr val="lt1"/>
                </a:solidFill>
              </a:defRPr>
            </a:lvl4pPr>
            <a:lvl5pPr lvl="4" algn="ctr">
              <a:spcBef>
                <a:spcPts val="0"/>
              </a:spcBef>
              <a:spcAft>
                <a:spcPts val="0"/>
              </a:spcAft>
              <a:buClr>
                <a:schemeClr val="lt1"/>
              </a:buClr>
              <a:buSzPts val="2000"/>
              <a:buNone/>
              <a:defRPr>
                <a:solidFill>
                  <a:schemeClr val="lt1"/>
                </a:solidFill>
              </a:defRPr>
            </a:lvl5pPr>
            <a:lvl6pPr lvl="5" algn="ctr">
              <a:spcBef>
                <a:spcPts val="0"/>
              </a:spcBef>
              <a:spcAft>
                <a:spcPts val="0"/>
              </a:spcAft>
              <a:buClr>
                <a:schemeClr val="lt1"/>
              </a:buClr>
              <a:buSzPts val="2000"/>
              <a:buNone/>
              <a:defRPr>
                <a:solidFill>
                  <a:schemeClr val="lt1"/>
                </a:solidFill>
              </a:defRPr>
            </a:lvl6pPr>
            <a:lvl7pPr lvl="6" algn="ctr">
              <a:spcBef>
                <a:spcPts val="0"/>
              </a:spcBef>
              <a:spcAft>
                <a:spcPts val="0"/>
              </a:spcAft>
              <a:buClr>
                <a:schemeClr val="lt1"/>
              </a:buClr>
              <a:buSzPts val="2000"/>
              <a:buNone/>
              <a:defRPr>
                <a:solidFill>
                  <a:schemeClr val="lt1"/>
                </a:solidFill>
              </a:defRPr>
            </a:lvl7pPr>
            <a:lvl8pPr lvl="7" algn="ctr">
              <a:spcBef>
                <a:spcPts val="0"/>
              </a:spcBef>
              <a:spcAft>
                <a:spcPts val="0"/>
              </a:spcAft>
              <a:buClr>
                <a:schemeClr val="lt1"/>
              </a:buClr>
              <a:buSzPts val="2000"/>
              <a:buNone/>
              <a:defRPr>
                <a:solidFill>
                  <a:schemeClr val="lt1"/>
                </a:solidFill>
              </a:defRPr>
            </a:lvl8pPr>
            <a:lvl9pPr lvl="8" algn="ctr">
              <a:spcBef>
                <a:spcPts val="0"/>
              </a:spcBef>
              <a:spcAft>
                <a:spcPts val="0"/>
              </a:spcAft>
              <a:buClr>
                <a:schemeClr val="lt1"/>
              </a:buClr>
              <a:buSzPts val="2000"/>
              <a:buNone/>
              <a:defRPr>
                <a:solidFill>
                  <a:schemeClr val="lt1"/>
                </a:solidFil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lide Multiple Quiz Options 4 v1">
  <p:cSld name="CUSTOM_22_1">
    <p:spTree>
      <p:nvGrpSpPr>
        <p:cNvPr id="1" name="Shape 494"/>
        <p:cNvGrpSpPr/>
        <p:nvPr/>
      </p:nvGrpSpPr>
      <p:grpSpPr>
        <a:xfrm>
          <a:off x="0" y="0"/>
          <a:ext cx="0" cy="0"/>
          <a:chOff x="0" y="0"/>
          <a:chExt cx="0" cy="0"/>
        </a:xfrm>
      </p:grpSpPr>
      <p:sp>
        <p:nvSpPr>
          <p:cNvPr id="495" name="Google Shape;495;p50"/>
          <p:cNvSpPr txBox="1">
            <a:spLocks noGrp="1"/>
          </p:cNvSpPr>
          <p:nvPr>
            <p:ph type="title"/>
          </p:nvPr>
        </p:nvSpPr>
        <p:spPr>
          <a:xfrm>
            <a:off x="350325" y="2288275"/>
            <a:ext cx="4290300" cy="5658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496" name="Google Shape;496;p50"/>
          <p:cNvSpPr/>
          <p:nvPr/>
        </p:nvSpPr>
        <p:spPr>
          <a:xfrm>
            <a:off x="5394250" y="685950"/>
            <a:ext cx="453600" cy="4536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7" name="Google Shape;497;p50"/>
          <p:cNvSpPr txBox="1">
            <a:spLocks noGrp="1"/>
          </p:cNvSpPr>
          <p:nvPr>
            <p:ph type="body" idx="1"/>
          </p:nvPr>
        </p:nvSpPr>
        <p:spPr>
          <a:xfrm>
            <a:off x="6029100" y="567300"/>
            <a:ext cx="2592300" cy="6909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498" name="Google Shape;498;p50"/>
          <p:cNvSpPr/>
          <p:nvPr/>
        </p:nvSpPr>
        <p:spPr>
          <a:xfrm>
            <a:off x="5394300" y="1795175"/>
            <a:ext cx="453600" cy="4536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9" name="Google Shape;499;p50"/>
          <p:cNvSpPr txBox="1">
            <a:spLocks noGrp="1"/>
          </p:cNvSpPr>
          <p:nvPr>
            <p:ph type="body" idx="2"/>
          </p:nvPr>
        </p:nvSpPr>
        <p:spPr>
          <a:xfrm>
            <a:off x="6029132" y="1676528"/>
            <a:ext cx="2592300" cy="6909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00" name="Google Shape;500;p50"/>
          <p:cNvSpPr/>
          <p:nvPr/>
        </p:nvSpPr>
        <p:spPr>
          <a:xfrm>
            <a:off x="5394350" y="2904388"/>
            <a:ext cx="453600" cy="4536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01" name="Google Shape;501;p50"/>
          <p:cNvSpPr txBox="1">
            <a:spLocks noGrp="1"/>
          </p:cNvSpPr>
          <p:nvPr>
            <p:ph type="body" idx="3"/>
          </p:nvPr>
        </p:nvSpPr>
        <p:spPr>
          <a:xfrm>
            <a:off x="6029163" y="2785744"/>
            <a:ext cx="2592300" cy="6909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02" name="Google Shape;502;p50"/>
          <p:cNvSpPr/>
          <p:nvPr/>
        </p:nvSpPr>
        <p:spPr>
          <a:xfrm>
            <a:off x="5394250" y="4013613"/>
            <a:ext cx="453600" cy="4536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03" name="Google Shape;503;p50"/>
          <p:cNvSpPr txBox="1">
            <a:spLocks noGrp="1"/>
          </p:cNvSpPr>
          <p:nvPr>
            <p:ph type="body" idx="4"/>
          </p:nvPr>
        </p:nvSpPr>
        <p:spPr>
          <a:xfrm>
            <a:off x="6029100" y="3894973"/>
            <a:ext cx="2592300" cy="6909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04" name="Google Shape;504;p50"/>
          <p:cNvSpPr txBox="1">
            <a:spLocks noGrp="1"/>
          </p:cNvSpPr>
          <p:nvPr>
            <p:ph type="subTitle" idx="5"/>
          </p:nvPr>
        </p:nvSpPr>
        <p:spPr>
          <a:xfrm>
            <a:off x="5450350" y="750900"/>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gn="ctr">
              <a:spcBef>
                <a:spcPts val="0"/>
              </a:spcBef>
              <a:spcAft>
                <a:spcPts val="0"/>
              </a:spcAft>
              <a:buSzPts val="1400"/>
              <a:buFont typeface="Work Sans Medium"/>
              <a:buNone/>
              <a:defRPr sz="1400">
                <a:latin typeface="Work Sans Medium"/>
                <a:ea typeface="Work Sans Medium"/>
                <a:cs typeface="Work Sans Medium"/>
                <a:sym typeface="Work Sans Medium"/>
              </a:defRPr>
            </a:lvl2pPr>
            <a:lvl3pPr lvl="2" algn="ctr">
              <a:spcBef>
                <a:spcPts val="0"/>
              </a:spcBef>
              <a:spcAft>
                <a:spcPts val="0"/>
              </a:spcAft>
              <a:buSzPts val="1400"/>
              <a:buFont typeface="Work Sans Medium"/>
              <a:buNone/>
              <a:defRPr sz="1400">
                <a:latin typeface="Work Sans Medium"/>
                <a:ea typeface="Work Sans Medium"/>
                <a:cs typeface="Work Sans Medium"/>
                <a:sym typeface="Work Sans Medium"/>
              </a:defRPr>
            </a:lvl3pPr>
            <a:lvl4pPr lvl="3" algn="ctr">
              <a:spcBef>
                <a:spcPts val="0"/>
              </a:spcBef>
              <a:spcAft>
                <a:spcPts val="0"/>
              </a:spcAft>
              <a:buSzPts val="1400"/>
              <a:buFont typeface="Work Sans Medium"/>
              <a:buNone/>
              <a:defRPr sz="1400">
                <a:latin typeface="Work Sans Medium"/>
                <a:ea typeface="Work Sans Medium"/>
                <a:cs typeface="Work Sans Medium"/>
                <a:sym typeface="Work Sans Medium"/>
              </a:defRPr>
            </a:lvl4pPr>
            <a:lvl5pPr lvl="4" algn="ctr">
              <a:spcBef>
                <a:spcPts val="0"/>
              </a:spcBef>
              <a:spcAft>
                <a:spcPts val="0"/>
              </a:spcAft>
              <a:buSzPts val="1400"/>
              <a:buFont typeface="Work Sans Medium"/>
              <a:buNone/>
              <a:defRPr sz="1400">
                <a:latin typeface="Work Sans Medium"/>
                <a:ea typeface="Work Sans Medium"/>
                <a:cs typeface="Work Sans Medium"/>
                <a:sym typeface="Work Sans Medium"/>
              </a:defRPr>
            </a:lvl5pPr>
            <a:lvl6pPr lvl="5" algn="ctr">
              <a:spcBef>
                <a:spcPts val="0"/>
              </a:spcBef>
              <a:spcAft>
                <a:spcPts val="0"/>
              </a:spcAft>
              <a:buSzPts val="1400"/>
              <a:buFont typeface="Work Sans Medium"/>
              <a:buNone/>
              <a:defRPr sz="1400">
                <a:latin typeface="Work Sans Medium"/>
                <a:ea typeface="Work Sans Medium"/>
                <a:cs typeface="Work Sans Medium"/>
                <a:sym typeface="Work Sans Medium"/>
              </a:defRPr>
            </a:lvl6pPr>
            <a:lvl7pPr lvl="6" algn="ctr">
              <a:spcBef>
                <a:spcPts val="0"/>
              </a:spcBef>
              <a:spcAft>
                <a:spcPts val="0"/>
              </a:spcAft>
              <a:buSzPts val="1400"/>
              <a:buFont typeface="Work Sans Medium"/>
              <a:buNone/>
              <a:defRPr sz="1400">
                <a:latin typeface="Work Sans Medium"/>
                <a:ea typeface="Work Sans Medium"/>
                <a:cs typeface="Work Sans Medium"/>
                <a:sym typeface="Work Sans Medium"/>
              </a:defRPr>
            </a:lvl7pPr>
            <a:lvl8pPr lvl="7" algn="ctr">
              <a:spcBef>
                <a:spcPts val="0"/>
              </a:spcBef>
              <a:spcAft>
                <a:spcPts val="0"/>
              </a:spcAft>
              <a:buSzPts val="1400"/>
              <a:buFont typeface="Work Sans Medium"/>
              <a:buNone/>
              <a:defRPr sz="1400">
                <a:latin typeface="Work Sans Medium"/>
                <a:ea typeface="Work Sans Medium"/>
                <a:cs typeface="Work Sans Medium"/>
                <a:sym typeface="Work Sans Medium"/>
              </a:defRPr>
            </a:lvl8pPr>
            <a:lvl9pPr lvl="8" algn="ctr">
              <a:spcBef>
                <a:spcPts val="0"/>
              </a:spcBef>
              <a:spcAft>
                <a:spcPts val="0"/>
              </a:spcAft>
              <a:buSzPts val="1400"/>
              <a:buFont typeface="Work Sans Medium"/>
              <a:buNone/>
              <a:defRPr sz="1400">
                <a:latin typeface="Work Sans Medium"/>
                <a:ea typeface="Work Sans Medium"/>
                <a:cs typeface="Work Sans Medium"/>
                <a:sym typeface="Work Sans Medium"/>
              </a:defRPr>
            </a:lvl9pPr>
          </a:lstStyle>
          <a:p>
            <a:endParaRPr/>
          </a:p>
        </p:txBody>
      </p:sp>
      <p:sp>
        <p:nvSpPr>
          <p:cNvPr id="505" name="Google Shape;505;p50"/>
          <p:cNvSpPr txBox="1">
            <a:spLocks noGrp="1"/>
          </p:cNvSpPr>
          <p:nvPr>
            <p:ph type="subTitle" idx="6"/>
          </p:nvPr>
        </p:nvSpPr>
        <p:spPr>
          <a:xfrm>
            <a:off x="5450450" y="1860125"/>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gn="ctr">
              <a:spcBef>
                <a:spcPts val="0"/>
              </a:spcBef>
              <a:spcAft>
                <a:spcPts val="0"/>
              </a:spcAft>
              <a:buSzPts val="1400"/>
              <a:buFont typeface="Work Sans Medium"/>
              <a:buNone/>
              <a:defRPr sz="1400">
                <a:latin typeface="Work Sans Medium"/>
                <a:ea typeface="Work Sans Medium"/>
                <a:cs typeface="Work Sans Medium"/>
                <a:sym typeface="Work Sans Medium"/>
              </a:defRPr>
            </a:lvl2pPr>
            <a:lvl3pPr lvl="2" algn="ctr">
              <a:spcBef>
                <a:spcPts val="0"/>
              </a:spcBef>
              <a:spcAft>
                <a:spcPts val="0"/>
              </a:spcAft>
              <a:buSzPts val="1400"/>
              <a:buFont typeface="Work Sans Medium"/>
              <a:buNone/>
              <a:defRPr sz="1400">
                <a:latin typeface="Work Sans Medium"/>
                <a:ea typeface="Work Sans Medium"/>
                <a:cs typeface="Work Sans Medium"/>
                <a:sym typeface="Work Sans Medium"/>
              </a:defRPr>
            </a:lvl3pPr>
            <a:lvl4pPr lvl="3" algn="ctr">
              <a:spcBef>
                <a:spcPts val="0"/>
              </a:spcBef>
              <a:spcAft>
                <a:spcPts val="0"/>
              </a:spcAft>
              <a:buSzPts val="1400"/>
              <a:buFont typeface="Work Sans Medium"/>
              <a:buNone/>
              <a:defRPr sz="1400">
                <a:latin typeface="Work Sans Medium"/>
                <a:ea typeface="Work Sans Medium"/>
                <a:cs typeface="Work Sans Medium"/>
                <a:sym typeface="Work Sans Medium"/>
              </a:defRPr>
            </a:lvl4pPr>
            <a:lvl5pPr lvl="4" algn="ctr">
              <a:spcBef>
                <a:spcPts val="0"/>
              </a:spcBef>
              <a:spcAft>
                <a:spcPts val="0"/>
              </a:spcAft>
              <a:buSzPts val="1400"/>
              <a:buFont typeface="Work Sans Medium"/>
              <a:buNone/>
              <a:defRPr sz="1400">
                <a:latin typeface="Work Sans Medium"/>
                <a:ea typeface="Work Sans Medium"/>
                <a:cs typeface="Work Sans Medium"/>
                <a:sym typeface="Work Sans Medium"/>
              </a:defRPr>
            </a:lvl5pPr>
            <a:lvl6pPr lvl="5" algn="ctr">
              <a:spcBef>
                <a:spcPts val="0"/>
              </a:spcBef>
              <a:spcAft>
                <a:spcPts val="0"/>
              </a:spcAft>
              <a:buSzPts val="1400"/>
              <a:buFont typeface="Work Sans Medium"/>
              <a:buNone/>
              <a:defRPr sz="1400">
                <a:latin typeface="Work Sans Medium"/>
                <a:ea typeface="Work Sans Medium"/>
                <a:cs typeface="Work Sans Medium"/>
                <a:sym typeface="Work Sans Medium"/>
              </a:defRPr>
            </a:lvl6pPr>
            <a:lvl7pPr lvl="6" algn="ctr">
              <a:spcBef>
                <a:spcPts val="0"/>
              </a:spcBef>
              <a:spcAft>
                <a:spcPts val="0"/>
              </a:spcAft>
              <a:buSzPts val="1400"/>
              <a:buFont typeface="Work Sans Medium"/>
              <a:buNone/>
              <a:defRPr sz="1400">
                <a:latin typeface="Work Sans Medium"/>
                <a:ea typeface="Work Sans Medium"/>
                <a:cs typeface="Work Sans Medium"/>
                <a:sym typeface="Work Sans Medium"/>
              </a:defRPr>
            </a:lvl7pPr>
            <a:lvl8pPr lvl="7" algn="ctr">
              <a:spcBef>
                <a:spcPts val="0"/>
              </a:spcBef>
              <a:spcAft>
                <a:spcPts val="0"/>
              </a:spcAft>
              <a:buSzPts val="1400"/>
              <a:buFont typeface="Work Sans Medium"/>
              <a:buNone/>
              <a:defRPr sz="1400">
                <a:latin typeface="Work Sans Medium"/>
                <a:ea typeface="Work Sans Medium"/>
                <a:cs typeface="Work Sans Medium"/>
                <a:sym typeface="Work Sans Medium"/>
              </a:defRPr>
            </a:lvl8pPr>
            <a:lvl9pPr lvl="8" algn="ctr">
              <a:spcBef>
                <a:spcPts val="0"/>
              </a:spcBef>
              <a:spcAft>
                <a:spcPts val="0"/>
              </a:spcAft>
              <a:buSzPts val="1400"/>
              <a:buFont typeface="Work Sans Medium"/>
              <a:buNone/>
              <a:defRPr sz="1400">
                <a:latin typeface="Work Sans Medium"/>
                <a:ea typeface="Work Sans Medium"/>
                <a:cs typeface="Work Sans Medium"/>
                <a:sym typeface="Work Sans Medium"/>
              </a:defRPr>
            </a:lvl9pPr>
          </a:lstStyle>
          <a:p>
            <a:endParaRPr/>
          </a:p>
        </p:txBody>
      </p:sp>
      <p:sp>
        <p:nvSpPr>
          <p:cNvPr id="506" name="Google Shape;506;p50"/>
          <p:cNvSpPr txBox="1">
            <a:spLocks noGrp="1"/>
          </p:cNvSpPr>
          <p:nvPr>
            <p:ph type="subTitle" idx="7"/>
          </p:nvPr>
        </p:nvSpPr>
        <p:spPr>
          <a:xfrm>
            <a:off x="5450350" y="2969350"/>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gn="ctr">
              <a:spcBef>
                <a:spcPts val="0"/>
              </a:spcBef>
              <a:spcAft>
                <a:spcPts val="0"/>
              </a:spcAft>
              <a:buSzPts val="1400"/>
              <a:buFont typeface="Work Sans Medium"/>
              <a:buNone/>
              <a:defRPr sz="1400">
                <a:latin typeface="Work Sans Medium"/>
                <a:ea typeface="Work Sans Medium"/>
                <a:cs typeface="Work Sans Medium"/>
                <a:sym typeface="Work Sans Medium"/>
              </a:defRPr>
            </a:lvl2pPr>
            <a:lvl3pPr lvl="2" algn="ctr">
              <a:spcBef>
                <a:spcPts val="0"/>
              </a:spcBef>
              <a:spcAft>
                <a:spcPts val="0"/>
              </a:spcAft>
              <a:buSzPts val="1400"/>
              <a:buFont typeface="Work Sans Medium"/>
              <a:buNone/>
              <a:defRPr sz="1400">
                <a:latin typeface="Work Sans Medium"/>
                <a:ea typeface="Work Sans Medium"/>
                <a:cs typeface="Work Sans Medium"/>
                <a:sym typeface="Work Sans Medium"/>
              </a:defRPr>
            </a:lvl3pPr>
            <a:lvl4pPr lvl="3" algn="ctr">
              <a:spcBef>
                <a:spcPts val="0"/>
              </a:spcBef>
              <a:spcAft>
                <a:spcPts val="0"/>
              </a:spcAft>
              <a:buSzPts val="1400"/>
              <a:buFont typeface="Work Sans Medium"/>
              <a:buNone/>
              <a:defRPr sz="1400">
                <a:latin typeface="Work Sans Medium"/>
                <a:ea typeface="Work Sans Medium"/>
                <a:cs typeface="Work Sans Medium"/>
                <a:sym typeface="Work Sans Medium"/>
              </a:defRPr>
            </a:lvl4pPr>
            <a:lvl5pPr lvl="4" algn="ctr">
              <a:spcBef>
                <a:spcPts val="0"/>
              </a:spcBef>
              <a:spcAft>
                <a:spcPts val="0"/>
              </a:spcAft>
              <a:buSzPts val="1400"/>
              <a:buFont typeface="Work Sans Medium"/>
              <a:buNone/>
              <a:defRPr sz="1400">
                <a:latin typeface="Work Sans Medium"/>
                <a:ea typeface="Work Sans Medium"/>
                <a:cs typeface="Work Sans Medium"/>
                <a:sym typeface="Work Sans Medium"/>
              </a:defRPr>
            </a:lvl5pPr>
            <a:lvl6pPr lvl="5" algn="ctr">
              <a:spcBef>
                <a:spcPts val="0"/>
              </a:spcBef>
              <a:spcAft>
                <a:spcPts val="0"/>
              </a:spcAft>
              <a:buSzPts val="1400"/>
              <a:buFont typeface="Work Sans Medium"/>
              <a:buNone/>
              <a:defRPr sz="1400">
                <a:latin typeface="Work Sans Medium"/>
                <a:ea typeface="Work Sans Medium"/>
                <a:cs typeface="Work Sans Medium"/>
                <a:sym typeface="Work Sans Medium"/>
              </a:defRPr>
            </a:lvl6pPr>
            <a:lvl7pPr lvl="6" algn="ctr">
              <a:spcBef>
                <a:spcPts val="0"/>
              </a:spcBef>
              <a:spcAft>
                <a:spcPts val="0"/>
              </a:spcAft>
              <a:buSzPts val="1400"/>
              <a:buFont typeface="Work Sans Medium"/>
              <a:buNone/>
              <a:defRPr sz="1400">
                <a:latin typeface="Work Sans Medium"/>
                <a:ea typeface="Work Sans Medium"/>
                <a:cs typeface="Work Sans Medium"/>
                <a:sym typeface="Work Sans Medium"/>
              </a:defRPr>
            </a:lvl7pPr>
            <a:lvl8pPr lvl="7" algn="ctr">
              <a:spcBef>
                <a:spcPts val="0"/>
              </a:spcBef>
              <a:spcAft>
                <a:spcPts val="0"/>
              </a:spcAft>
              <a:buSzPts val="1400"/>
              <a:buFont typeface="Work Sans Medium"/>
              <a:buNone/>
              <a:defRPr sz="1400">
                <a:latin typeface="Work Sans Medium"/>
                <a:ea typeface="Work Sans Medium"/>
                <a:cs typeface="Work Sans Medium"/>
                <a:sym typeface="Work Sans Medium"/>
              </a:defRPr>
            </a:lvl8pPr>
            <a:lvl9pPr lvl="8" algn="ctr">
              <a:spcBef>
                <a:spcPts val="0"/>
              </a:spcBef>
              <a:spcAft>
                <a:spcPts val="0"/>
              </a:spcAft>
              <a:buSzPts val="1400"/>
              <a:buFont typeface="Work Sans Medium"/>
              <a:buNone/>
              <a:defRPr sz="1400">
                <a:latin typeface="Work Sans Medium"/>
                <a:ea typeface="Work Sans Medium"/>
                <a:cs typeface="Work Sans Medium"/>
                <a:sym typeface="Work Sans Medium"/>
              </a:defRPr>
            </a:lvl9pPr>
          </a:lstStyle>
          <a:p>
            <a:endParaRPr/>
          </a:p>
        </p:txBody>
      </p:sp>
      <p:sp>
        <p:nvSpPr>
          <p:cNvPr id="507" name="Google Shape;507;p50"/>
          <p:cNvSpPr txBox="1">
            <a:spLocks noGrp="1"/>
          </p:cNvSpPr>
          <p:nvPr>
            <p:ph type="subTitle" idx="8"/>
          </p:nvPr>
        </p:nvSpPr>
        <p:spPr>
          <a:xfrm>
            <a:off x="5450450" y="4078575"/>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gn="ctr">
              <a:spcBef>
                <a:spcPts val="0"/>
              </a:spcBef>
              <a:spcAft>
                <a:spcPts val="0"/>
              </a:spcAft>
              <a:buSzPts val="1400"/>
              <a:buFont typeface="Work Sans Medium"/>
              <a:buNone/>
              <a:defRPr sz="1400">
                <a:latin typeface="Work Sans Medium"/>
                <a:ea typeface="Work Sans Medium"/>
                <a:cs typeface="Work Sans Medium"/>
                <a:sym typeface="Work Sans Medium"/>
              </a:defRPr>
            </a:lvl2pPr>
            <a:lvl3pPr lvl="2" algn="ctr">
              <a:spcBef>
                <a:spcPts val="0"/>
              </a:spcBef>
              <a:spcAft>
                <a:spcPts val="0"/>
              </a:spcAft>
              <a:buSzPts val="1400"/>
              <a:buFont typeface="Work Sans Medium"/>
              <a:buNone/>
              <a:defRPr sz="1400">
                <a:latin typeface="Work Sans Medium"/>
                <a:ea typeface="Work Sans Medium"/>
                <a:cs typeface="Work Sans Medium"/>
                <a:sym typeface="Work Sans Medium"/>
              </a:defRPr>
            </a:lvl3pPr>
            <a:lvl4pPr lvl="3" algn="ctr">
              <a:spcBef>
                <a:spcPts val="0"/>
              </a:spcBef>
              <a:spcAft>
                <a:spcPts val="0"/>
              </a:spcAft>
              <a:buSzPts val="1400"/>
              <a:buFont typeface="Work Sans Medium"/>
              <a:buNone/>
              <a:defRPr sz="1400">
                <a:latin typeface="Work Sans Medium"/>
                <a:ea typeface="Work Sans Medium"/>
                <a:cs typeface="Work Sans Medium"/>
                <a:sym typeface="Work Sans Medium"/>
              </a:defRPr>
            </a:lvl4pPr>
            <a:lvl5pPr lvl="4" algn="ctr">
              <a:spcBef>
                <a:spcPts val="0"/>
              </a:spcBef>
              <a:spcAft>
                <a:spcPts val="0"/>
              </a:spcAft>
              <a:buSzPts val="1400"/>
              <a:buFont typeface="Work Sans Medium"/>
              <a:buNone/>
              <a:defRPr sz="1400">
                <a:latin typeface="Work Sans Medium"/>
                <a:ea typeface="Work Sans Medium"/>
                <a:cs typeface="Work Sans Medium"/>
                <a:sym typeface="Work Sans Medium"/>
              </a:defRPr>
            </a:lvl5pPr>
            <a:lvl6pPr lvl="5" algn="ctr">
              <a:spcBef>
                <a:spcPts val="0"/>
              </a:spcBef>
              <a:spcAft>
                <a:spcPts val="0"/>
              </a:spcAft>
              <a:buSzPts val="1400"/>
              <a:buFont typeface="Work Sans Medium"/>
              <a:buNone/>
              <a:defRPr sz="1400">
                <a:latin typeface="Work Sans Medium"/>
                <a:ea typeface="Work Sans Medium"/>
                <a:cs typeface="Work Sans Medium"/>
                <a:sym typeface="Work Sans Medium"/>
              </a:defRPr>
            </a:lvl6pPr>
            <a:lvl7pPr lvl="6" algn="ctr">
              <a:spcBef>
                <a:spcPts val="0"/>
              </a:spcBef>
              <a:spcAft>
                <a:spcPts val="0"/>
              </a:spcAft>
              <a:buSzPts val="1400"/>
              <a:buFont typeface="Work Sans Medium"/>
              <a:buNone/>
              <a:defRPr sz="1400">
                <a:latin typeface="Work Sans Medium"/>
                <a:ea typeface="Work Sans Medium"/>
                <a:cs typeface="Work Sans Medium"/>
                <a:sym typeface="Work Sans Medium"/>
              </a:defRPr>
            </a:lvl7pPr>
            <a:lvl8pPr lvl="7" algn="ctr">
              <a:spcBef>
                <a:spcPts val="0"/>
              </a:spcBef>
              <a:spcAft>
                <a:spcPts val="0"/>
              </a:spcAft>
              <a:buSzPts val="1400"/>
              <a:buFont typeface="Work Sans Medium"/>
              <a:buNone/>
              <a:defRPr sz="1400">
                <a:latin typeface="Work Sans Medium"/>
                <a:ea typeface="Work Sans Medium"/>
                <a:cs typeface="Work Sans Medium"/>
                <a:sym typeface="Work Sans Medium"/>
              </a:defRPr>
            </a:lvl8pPr>
            <a:lvl9pPr lvl="8" algn="ctr">
              <a:spcBef>
                <a:spcPts val="0"/>
              </a:spcBef>
              <a:spcAft>
                <a:spcPts val="0"/>
              </a:spcAft>
              <a:buSzPts val="1400"/>
              <a:buFont typeface="Work Sans Medium"/>
              <a:buNone/>
              <a:defRPr sz="1400">
                <a:latin typeface="Work Sans Medium"/>
                <a:ea typeface="Work Sans Medium"/>
                <a:cs typeface="Work Sans Medium"/>
                <a:sym typeface="Work Sans Medium"/>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lide Multiple Quiz Options 4 v2">
  <p:cSld name="CUSTOM_23_1">
    <p:spTree>
      <p:nvGrpSpPr>
        <p:cNvPr id="1" name="Shape 508"/>
        <p:cNvGrpSpPr/>
        <p:nvPr/>
      </p:nvGrpSpPr>
      <p:grpSpPr>
        <a:xfrm>
          <a:off x="0" y="0"/>
          <a:ext cx="0" cy="0"/>
          <a:chOff x="0" y="0"/>
          <a:chExt cx="0" cy="0"/>
        </a:xfrm>
      </p:grpSpPr>
      <p:sp>
        <p:nvSpPr>
          <p:cNvPr id="509" name="Google Shape;509;p51"/>
          <p:cNvSpPr txBox="1">
            <a:spLocks noGrp="1"/>
          </p:cNvSpPr>
          <p:nvPr>
            <p:ph type="title"/>
          </p:nvPr>
        </p:nvSpPr>
        <p:spPr>
          <a:xfrm>
            <a:off x="350325" y="2288275"/>
            <a:ext cx="4290300" cy="5658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510" name="Google Shape;510;p51"/>
          <p:cNvSpPr/>
          <p:nvPr/>
        </p:nvSpPr>
        <p:spPr>
          <a:xfrm>
            <a:off x="5391475" y="410375"/>
            <a:ext cx="3360000" cy="9951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11" name="Google Shape;511;p51"/>
          <p:cNvSpPr/>
          <p:nvPr/>
        </p:nvSpPr>
        <p:spPr>
          <a:xfrm>
            <a:off x="5391475" y="1519588"/>
            <a:ext cx="3360000" cy="9951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12" name="Google Shape;512;p51"/>
          <p:cNvSpPr/>
          <p:nvPr/>
        </p:nvSpPr>
        <p:spPr>
          <a:xfrm>
            <a:off x="5391475" y="2628800"/>
            <a:ext cx="3360000" cy="9951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13" name="Google Shape;513;p51"/>
          <p:cNvSpPr/>
          <p:nvPr/>
        </p:nvSpPr>
        <p:spPr>
          <a:xfrm>
            <a:off x="5391475" y="3738050"/>
            <a:ext cx="3360000" cy="9951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14" name="Google Shape;514;p51"/>
          <p:cNvSpPr/>
          <p:nvPr/>
        </p:nvSpPr>
        <p:spPr>
          <a:xfrm>
            <a:off x="5621975" y="681125"/>
            <a:ext cx="453600" cy="4536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15" name="Google Shape;515;p51"/>
          <p:cNvSpPr txBox="1">
            <a:spLocks noGrp="1"/>
          </p:cNvSpPr>
          <p:nvPr>
            <p:ph type="body" idx="1"/>
          </p:nvPr>
        </p:nvSpPr>
        <p:spPr>
          <a:xfrm>
            <a:off x="6234687" y="567300"/>
            <a:ext cx="2291100" cy="6909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sz="1400">
                <a:solidFill>
                  <a:schemeClr val="lt1"/>
                </a:solidFill>
              </a:defRPr>
            </a:lvl2pPr>
            <a:lvl3pPr marL="1371600" lvl="2" indent="-317500">
              <a:spcBef>
                <a:spcPts val="0"/>
              </a:spcBef>
              <a:spcAft>
                <a:spcPts val="0"/>
              </a:spcAft>
              <a:buClr>
                <a:schemeClr val="lt1"/>
              </a:buClr>
              <a:buSzPts val="1400"/>
              <a:buChar char="■"/>
              <a:defRPr sz="1400">
                <a:solidFill>
                  <a:schemeClr val="lt1"/>
                </a:solidFill>
              </a:defRPr>
            </a:lvl3pPr>
            <a:lvl4pPr marL="1828800" lvl="3" indent="-317500">
              <a:spcBef>
                <a:spcPts val="0"/>
              </a:spcBef>
              <a:spcAft>
                <a:spcPts val="0"/>
              </a:spcAft>
              <a:buClr>
                <a:schemeClr val="lt1"/>
              </a:buClr>
              <a:buSzPts val="1400"/>
              <a:buChar char="●"/>
              <a:defRPr sz="1400">
                <a:solidFill>
                  <a:schemeClr val="lt1"/>
                </a:solidFill>
              </a:defRPr>
            </a:lvl4pPr>
            <a:lvl5pPr marL="2286000" lvl="4" indent="-317500">
              <a:spcBef>
                <a:spcPts val="0"/>
              </a:spcBef>
              <a:spcAft>
                <a:spcPts val="0"/>
              </a:spcAft>
              <a:buClr>
                <a:schemeClr val="lt1"/>
              </a:buClr>
              <a:buSzPts val="1400"/>
              <a:buChar char="○"/>
              <a:defRPr sz="1400">
                <a:solidFill>
                  <a:schemeClr val="lt1"/>
                </a:solidFill>
              </a:defRPr>
            </a:lvl5pPr>
            <a:lvl6pPr marL="2743200" lvl="5" indent="-317500">
              <a:spcBef>
                <a:spcPts val="0"/>
              </a:spcBef>
              <a:spcAft>
                <a:spcPts val="0"/>
              </a:spcAft>
              <a:buClr>
                <a:schemeClr val="lt1"/>
              </a:buClr>
              <a:buSzPts val="1400"/>
              <a:buChar char="■"/>
              <a:defRPr sz="1400">
                <a:solidFill>
                  <a:schemeClr val="lt1"/>
                </a:solidFill>
              </a:defRPr>
            </a:lvl6pPr>
            <a:lvl7pPr marL="3200400" lvl="6" indent="-317500">
              <a:spcBef>
                <a:spcPts val="0"/>
              </a:spcBef>
              <a:spcAft>
                <a:spcPts val="0"/>
              </a:spcAft>
              <a:buClr>
                <a:schemeClr val="lt1"/>
              </a:buClr>
              <a:buSzPts val="1400"/>
              <a:buChar char="●"/>
              <a:defRPr sz="1400">
                <a:solidFill>
                  <a:schemeClr val="lt1"/>
                </a:solidFill>
              </a:defRPr>
            </a:lvl7pPr>
            <a:lvl8pPr marL="3657600" lvl="7" indent="-317500">
              <a:spcBef>
                <a:spcPts val="0"/>
              </a:spcBef>
              <a:spcAft>
                <a:spcPts val="0"/>
              </a:spcAft>
              <a:buClr>
                <a:schemeClr val="lt1"/>
              </a:buClr>
              <a:buSzPts val="1400"/>
              <a:buChar char="○"/>
              <a:defRPr sz="1400">
                <a:solidFill>
                  <a:schemeClr val="lt1"/>
                </a:solidFill>
              </a:defRPr>
            </a:lvl8pPr>
            <a:lvl9pPr marL="4114800" lvl="8" indent="-317500">
              <a:spcBef>
                <a:spcPts val="0"/>
              </a:spcBef>
              <a:spcAft>
                <a:spcPts val="0"/>
              </a:spcAft>
              <a:buClr>
                <a:schemeClr val="lt1"/>
              </a:buClr>
              <a:buSzPts val="1400"/>
              <a:buChar char="■"/>
              <a:defRPr sz="1400">
                <a:solidFill>
                  <a:schemeClr val="lt1"/>
                </a:solidFill>
              </a:defRPr>
            </a:lvl9pPr>
          </a:lstStyle>
          <a:p>
            <a:endParaRPr/>
          </a:p>
        </p:txBody>
      </p:sp>
      <p:sp>
        <p:nvSpPr>
          <p:cNvPr id="516" name="Google Shape;516;p51"/>
          <p:cNvSpPr/>
          <p:nvPr/>
        </p:nvSpPr>
        <p:spPr>
          <a:xfrm>
            <a:off x="5609075" y="1785525"/>
            <a:ext cx="453600" cy="4536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17" name="Google Shape;517;p51"/>
          <p:cNvSpPr txBox="1">
            <a:spLocks noGrp="1"/>
          </p:cNvSpPr>
          <p:nvPr>
            <p:ph type="body" idx="2"/>
          </p:nvPr>
        </p:nvSpPr>
        <p:spPr>
          <a:xfrm>
            <a:off x="6227450" y="1671704"/>
            <a:ext cx="2291100" cy="6909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sz="1400">
                <a:solidFill>
                  <a:schemeClr val="lt1"/>
                </a:solidFill>
              </a:defRPr>
            </a:lvl2pPr>
            <a:lvl3pPr marL="1371600" lvl="2" indent="-317500">
              <a:spcBef>
                <a:spcPts val="0"/>
              </a:spcBef>
              <a:spcAft>
                <a:spcPts val="0"/>
              </a:spcAft>
              <a:buClr>
                <a:schemeClr val="lt1"/>
              </a:buClr>
              <a:buSzPts val="1400"/>
              <a:buChar char="■"/>
              <a:defRPr sz="1400">
                <a:solidFill>
                  <a:schemeClr val="lt1"/>
                </a:solidFill>
              </a:defRPr>
            </a:lvl3pPr>
            <a:lvl4pPr marL="1828800" lvl="3" indent="-317500">
              <a:spcBef>
                <a:spcPts val="0"/>
              </a:spcBef>
              <a:spcAft>
                <a:spcPts val="0"/>
              </a:spcAft>
              <a:buClr>
                <a:schemeClr val="lt1"/>
              </a:buClr>
              <a:buSzPts val="1400"/>
              <a:buChar char="●"/>
              <a:defRPr sz="1400">
                <a:solidFill>
                  <a:schemeClr val="lt1"/>
                </a:solidFill>
              </a:defRPr>
            </a:lvl4pPr>
            <a:lvl5pPr marL="2286000" lvl="4" indent="-317500">
              <a:spcBef>
                <a:spcPts val="0"/>
              </a:spcBef>
              <a:spcAft>
                <a:spcPts val="0"/>
              </a:spcAft>
              <a:buClr>
                <a:schemeClr val="lt1"/>
              </a:buClr>
              <a:buSzPts val="1400"/>
              <a:buChar char="○"/>
              <a:defRPr sz="1400">
                <a:solidFill>
                  <a:schemeClr val="lt1"/>
                </a:solidFill>
              </a:defRPr>
            </a:lvl5pPr>
            <a:lvl6pPr marL="2743200" lvl="5" indent="-317500">
              <a:spcBef>
                <a:spcPts val="0"/>
              </a:spcBef>
              <a:spcAft>
                <a:spcPts val="0"/>
              </a:spcAft>
              <a:buClr>
                <a:schemeClr val="lt1"/>
              </a:buClr>
              <a:buSzPts val="1400"/>
              <a:buChar char="■"/>
              <a:defRPr sz="1400">
                <a:solidFill>
                  <a:schemeClr val="lt1"/>
                </a:solidFill>
              </a:defRPr>
            </a:lvl6pPr>
            <a:lvl7pPr marL="3200400" lvl="6" indent="-317500">
              <a:spcBef>
                <a:spcPts val="0"/>
              </a:spcBef>
              <a:spcAft>
                <a:spcPts val="0"/>
              </a:spcAft>
              <a:buClr>
                <a:schemeClr val="lt1"/>
              </a:buClr>
              <a:buSzPts val="1400"/>
              <a:buChar char="●"/>
              <a:defRPr sz="1400">
                <a:solidFill>
                  <a:schemeClr val="lt1"/>
                </a:solidFill>
              </a:defRPr>
            </a:lvl7pPr>
            <a:lvl8pPr marL="3657600" lvl="7" indent="-317500">
              <a:spcBef>
                <a:spcPts val="0"/>
              </a:spcBef>
              <a:spcAft>
                <a:spcPts val="0"/>
              </a:spcAft>
              <a:buClr>
                <a:schemeClr val="lt1"/>
              </a:buClr>
              <a:buSzPts val="1400"/>
              <a:buChar char="○"/>
              <a:defRPr sz="1400">
                <a:solidFill>
                  <a:schemeClr val="lt1"/>
                </a:solidFill>
              </a:defRPr>
            </a:lvl8pPr>
            <a:lvl9pPr marL="4114800" lvl="8" indent="-317500">
              <a:spcBef>
                <a:spcPts val="0"/>
              </a:spcBef>
              <a:spcAft>
                <a:spcPts val="0"/>
              </a:spcAft>
              <a:buClr>
                <a:schemeClr val="lt1"/>
              </a:buClr>
              <a:buSzPts val="1400"/>
              <a:buChar char="■"/>
              <a:defRPr sz="1400">
                <a:solidFill>
                  <a:schemeClr val="lt1"/>
                </a:solidFill>
              </a:defRPr>
            </a:lvl9pPr>
          </a:lstStyle>
          <a:p>
            <a:endParaRPr/>
          </a:p>
        </p:txBody>
      </p:sp>
      <p:sp>
        <p:nvSpPr>
          <p:cNvPr id="518" name="Google Shape;518;p51"/>
          <p:cNvSpPr/>
          <p:nvPr/>
        </p:nvSpPr>
        <p:spPr>
          <a:xfrm>
            <a:off x="5609075" y="2894150"/>
            <a:ext cx="453600" cy="4536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19" name="Google Shape;519;p51"/>
          <p:cNvSpPr txBox="1">
            <a:spLocks noGrp="1"/>
          </p:cNvSpPr>
          <p:nvPr>
            <p:ph type="body" idx="3"/>
          </p:nvPr>
        </p:nvSpPr>
        <p:spPr>
          <a:xfrm>
            <a:off x="6227450" y="2780333"/>
            <a:ext cx="2291100" cy="6909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sz="1400">
                <a:solidFill>
                  <a:schemeClr val="lt1"/>
                </a:solidFill>
              </a:defRPr>
            </a:lvl2pPr>
            <a:lvl3pPr marL="1371600" lvl="2" indent="-317500">
              <a:spcBef>
                <a:spcPts val="0"/>
              </a:spcBef>
              <a:spcAft>
                <a:spcPts val="0"/>
              </a:spcAft>
              <a:buClr>
                <a:schemeClr val="lt1"/>
              </a:buClr>
              <a:buSzPts val="1400"/>
              <a:buChar char="■"/>
              <a:defRPr sz="1400">
                <a:solidFill>
                  <a:schemeClr val="lt1"/>
                </a:solidFill>
              </a:defRPr>
            </a:lvl3pPr>
            <a:lvl4pPr marL="1828800" lvl="3" indent="-317500">
              <a:spcBef>
                <a:spcPts val="0"/>
              </a:spcBef>
              <a:spcAft>
                <a:spcPts val="0"/>
              </a:spcAft>
              <a:buClr>
                <a:schemeClr val="lt1"/>
              </a:buClr>
              <a:buSzPts val="1400"/>
              <a:buChar char="●"/>
              <a:defRPr sz="1400">
                <a:solidFill>
                  <a:schemeClr val="lt1"/>
                </a:solidFill>
              </a:defRPr>
            </a:lvl4pPr>
            <a:lvl5pPr marL="2286000" lvl="4" indent="-317500">
              <a:spcBef>
                <a:spcPts val="0"/>
              </a:spcBef>
              <a:spcAft>
                <a:spcPts val="0"/>
              </a:spcAft>
              <a:buClr>
                <a:schemeClr val="lt1"/>
              </a:buClr>
              <a:buSzPts val="1400"/>
              <a:buChar char="○"/>
              <a:defRPr sz="1400">
                <a:solidFill>
                  <a:schemeClr val="lt1"/>
                </a:solidFill>
              </a:defRPr>
            </a:lvl5pPr>
            <a:lvl6pPr marL="2743200" lvl="5" indent="-317500">
              <a:spcBef>
                <a:spcPts val="0"/>
              </a:spcBef>
              <a:spcAft>
                <a:spcPts val="0"/>
              </a:spcAft>
              <a:buClr>
                <a:schemeClr val="lt1"/>
              </a:buClr>
              <a:buSzPts val="1400"/>
              <a:buChar char="■"/>
              <a:defRPr sz="1400">
                <a:solidFill>
                  <a:schemeClr val="lt1"/>
                </a:solidFill>
              </a:defRPr>
            </a:lvl6pPr>
            <a:lvl7pPr marL="3200400" lvl="6" indent="-317500">
              <a:spcBef>
                <a:spcPts val="0"/>
              </a:spcBef>
              <a:spcAft>
                <a:spcPts val="0"/>
              </a:spcAft>
              <a:buClr>
                <a:schemeClr val="lt1"/>
              </a:buClr>
              <a:buSzPts val="1400"/>
              <a:buChar char="●"/>
              <a:defRPr sz="1400">
                <a:solidFill>
                  <a:schemeClr val="lt1"/>
                </a:solidFill>
              </a:defRPr>
            </a:lvl7pPr>
            <a:lvl8pPr marL="3657600" lvl="7" indent="-317500">
              <a:spcBef>
                <a:spcPts val="0"/>
              </a:spcBef>
              <a:spcAft>
                <a:spcPts val="0"/>
              </a:spcAft>
              <a:buClr>
                <a:schemeClr val="lt1"/>
              </a:buClr>
              <a:buSzPts val="1400"/>
              <a:buChar char="○"/>
              <a:defRPr sz="1400">
                <a:solidFill>
                  <a:schemeClr val="lt1"/>
                </a:solidFill>
              </a:defRPr>
            </a:lvl8pPr>
            <a:lvl9pPr marL="4114800" lvl="8" indent="-317500">
              <a:spcBef>
                <a:spcPts val="0"/>
              </a:spcBef>
              <a:spcAft>
                <a:spcPts val="0"/>
              </a:spcAft>
              <a:buClr>
                <a:schemeClr val="lt1"/>
              </a:buClr>
              <a:buSzPts val="1400"/>
              <a:buChar char="■"/>
              <a:defRPr sz="1400">
                <a:solidFill>
                  <a:schemeClr val="lt1"/>
                </a:solidFill>
              </a:defRPr>
            </a:lvl9pPr>
          </a:lstStyle>
          <a:p>
            <a:endParaRPr/>
          </a:p>
        </p:txBody>
      </p:sp>
      <p:sp>
        <p:nvSpPr>
          <p:cNvPr id="520" name="Google Shape;520;p51"/>
          <p:cNvSpPr/>
          <p:nvPr/>
        </p:nvSpPr>
        <p:spPr>
          <a:xfrm>
            <a:off x="5609075" y="4003963"/>
            <a:ext cx="453600" cy="4536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21" name="Google Shape;521;p51"/>
          <p:cNvSpPr txBox="1">
            <a:spLocks noGrp="1"/>
          </p:cNvSpPr>
          <p:nvPr>
            <p:ph type="body" idx="4"/>
          </p:nvPr>
        </p:nvSpPr>
        <p:spPr>
          <a:xfrm>
            <a:off x="6227450" y="3890150"/>
            <a:ext cx="2291100" cy="6909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0"/>
              </a:spcBef>
              <a:spcAft>
                <a:spcPts val="0"/>
              </a:spcAft>
              <a:buClr>
                <a:schemeClr val="dk1"/>
              </a:buClr>
              <a:buSzPts val="1400"/>
              <a:buChar char="○"/>
              <a:defRPr sz="1400">
                <a:solidFill>
                  <a:schemeClr val="dk1"/>
                </a:solidFill>
              </a:defRPr>
            </a:lvl2pPr>
            <a:lvl3pPr marL="1371600" lvl="2" indent="-317500">
              <a:spcBef>
                <a:spcPts val="0"/>
              </a:spcBef>
              <a:spcAft>
                <a:spcPts val="0"/>
              </a:spcAft>
              <a:buClr>
                <a:schemeClr val="dk1"/>
              </a:buClr>
              <a:buSzPts val="1400"/>
              <a:buChar char="■"/>
              <a:defRPr sz="1400">
                <a:solidFill>
                  <a:schemeClr val="dk1"/>
                </a:solidFill>
              </a:defRPr>
            </a:lvl3pPr>
            <a:lvl4pPr marL="1828800" lvl="3" indent="-317500">
              <a:spcBef>
                <a:spcPts val="0"/>
              </a:spcBef>
              <a:spcAft>
                <a:spcPts val="0"/>
              </a:spcAft>
              <a:buClr>
                <a:schemeClr val="dk1"/>
              </a:buClr>
              <a:buSzPts val="1400"/>
              <a:buChar char="●"/>
              <a:defRPr sz="1400">
                <a:solidFill>
                  <a:schemeClr val="dk1"/>
                </a:solidFill>
              </a:defRPr>
            </a:lvl4pPr>
            <a:lvl5pPr marL="2286000" lvl="4" indent="-317500">
              <a:spcBef>
                <a:spcPts val="0"/>
              </a:spcBef>
              <a:spcAft>
                <a:spcPts val="0"/>
              </a:spcAft>
              <a:buClr>
                <a:schemeClr val="dk1"/>
              </a:buClr>
              <a:buSzPts val="1400"/>
              <a:buChar char="○"/>
              <a:defRPr sz="1400">
                <a:solidFill>
                  <a:schemeClr val="dk1"/>
                </a:solidFill>
              </a:defRPr>
            </a:lvl5pPr>
            <a:lvl6pPr marL="2743200" lvl="5" indent="-317500">
              <a:spcBef>
                <a:spcPts val="0"/>
              </a:spcBef>
              <a:spcAft>
                <a:spcPts val="0"/>
              </a:spcAft>
              <a:buClr>
                <a:schemeClr val="dk1"/>
              </a:buClr>
              <a:buSzPts val="1400"/>
              <a:buChar char="■"/>
              <a:defRPr sz="1400">
                <a:solidFill>
                  <a:schemeClr val="dk1"/>
                </a:solidFill>
              </a:defRPr>
            </a:lvl6pPr>
            <a:lvl7pPr marL="3200400" lvl="6" indent="-317500">
              <a:spcBef>
                <a:spcPts val="0"/>
              </a:spcBef>
              <a:spcAft>
                <a:spcPts val="0"/>
              </a:spcAft>
              <a:buClr>
                <a:schemeClr val="dk1"/>
              </a:buClr>
              <a:buSzPts val="1400"/>
              <a:buChar char="●"/>
              <a:defRPr sz="1400">
                <a:solidFill>
                  <a:schemeClr val="dk1"/>
                </a:solidFill>
              </a:defRPr>
            </a:lvl7pPr>
            <a:lvl8pPr marL="3657600" lvl="7" indent="-317500">
              <a:spcBef>
                <a:spcPts val="0"/>
              </a:spcBef>
              <a:spcAft>
                <a:spcPts val="0"/>
              </a:spcAft>
              <a:buClr>
                <a:schemeClr val="dk1"/>
              </a:buClr>
              <a:buSzPts val="1400"/>
              <a:buChar char="○"/>
              <a:defRPr sz="1400">
                <a:solidFill>
                  <a:schemeClr val="dk1"/>
                </a:solidFill>
              </a:defRPr>
            </a:lvl8pPr>
            <a:lvl9pPr marL="4114800" lvl="8" indent="-317500">
              <a:spcBef>
                <a:spcPts val="0"/>
              </a:spcBef>
              <a:spcAft>
                <a:spcPts val="0"/>
              </a:spcAft>
              <a:buClr>
                <a:schemeClr val="dk1"/>
              </a:buClr>
              <a:buSzPts val="1400"/>
              <a:buChar char="■"/>
              <a:defRPr sz="1400">
                <a:solidFill>
                  <a:schemeClr val="dk1"/>
                </a:solidFill>
              </a:defRPr>
            </a:lvl9pPr>
          </a:lstStyle>
          <a:p>
            <a:endParaRPr/>
          </a:p>
        </p:txBody>
      </p:sp>
      <p:sp>
        <p:nvSpPr>
          <p:cNvPr id="522" name="Google Shape;522;p51"/>
          <p:cNvSpPr txBox="1">
            <a:spLocks noGrp="1"/>
          </p:cNvSpPr>
          <p:nvPr>
            <p:ph type="subTitle" idx="5"/>
          </p:nvPr>
        </p:nvSpPr>
        <p:spPr>
          <a:xfrm>
            <a:off x="5678075" y="750900"/>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1pPr>
            <a:lvl2pPr lvl="1"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2pPr>
            <a:lvl3pPr lvl="2"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3pPr>
            <a:lvl4pPr lvl="3"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4pPr>
            <a:lvl5pPr lvl="4"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5pPr>
            <a:lvl6pPr lvl="5"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6pPr>
            <a:lvl7pPr lvl="6"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7pPr>
            <a:lvl8pPr lvl="7"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8pPr>
            <a:lvl9pPr lvl="8"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9pPr>
          </a:lstStyle>
          <a:p>
            <a:endParaRPr/>
          </a:p>
        </p:txBody>
      </p:sp>
      <p:sp>
        <p:nvSpPr>
          <p:cNvPr id="523" name="Google Shape;523;p51"/>
          <p:cNvSpPr txBox="1">
            <a:spLocks noGrp="1"/>
          </p:cNvSpPr>
          <p:nvPr>
            <p:ph type="subTitle" idx="6"/>
          </p:nvPr>
        </p:nvSpPr>
        <p:spPr>
          <a:xfrm>
            <a:off x="5665175" y="1855288"/>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1pPr>
            <a:lvl2pPr lvl="1"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2pPr>
            <a:lvl3pPr lvl="2"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3pPr>
            <a:lvl4pPr lvl="3"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4pPr>
            <a:lvl5pPr lvl="4"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5pPr>
            <a:lvl6pPr lvl="5"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6pPr>
            <a:lvl7pPr lvl="6"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7pPr>
            <a:lvl8pPr lvl="7"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8pPr>
            <a:lvl9pPr lvl="8"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9pPr>
          </a:lstStyle>
          <a:p>
            <a:endParaRPr/>
          </a:p>
        </p:txBody>
      </p:sp>
      <p:sp>
        <p:nvSpPr>
          <p:cNvPr id="524" name="Google Shape;524;p51"/>
          <p:cNvSpPr txBox="1">
            <a:spLocks noGrp="1"/>
          </p:cNvSpPr>
          <p:nvPr>
            <p:ph type="subTitle" idx="7"/>
          </p:nvPr>
        </p:nvSpPr>
        <p:spPr>
          <a:xfrm>
            <a:off x="5665175" y="2964513"/>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1pPr>
            <a:lvl2pPr lvl="1"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2pPr>
            <a:lvl3pPr lvl="2"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3pPr>
            <a:lvl4pPr lvl="3"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4pPr>
            <a:lvl5pPr lvl="4"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5pPr>
            <a:lvl6pPr lvl="5"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6pPr>
            <a:lvl7pPr lvl="6"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7pPr>
            <a:lvl8pPr lvl="7"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8pPr>
            <a:lvl9pPr lvl="8"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9pPr>
          </a:lstStyle>
          <a:p>
            <a:endParaRPr/>
          </a:p>
        </p:txBody>
      </p:sp>
      <p:sp>
        <p:nvSpPr>
          <p:cNvPr id="525" name="Google Shape;525;p51"/>
          <p:cNvSpPr txBox="1">
            <a:spLocks noGrp="1"/>
          </p:cNvSpPr>
          <p:nvPr>
            <p:ph type="subTitle" idx="8"/>
          </p:nvPr>
        </p:nvSpPr>
        <p:spPr>
          <a:xfrm>
            <a:off x="5665175" y="4073688"/>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1pPr>
            <a:lvl2pPr lvl="1"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2pPr>
            <a:lvl3pPr lvl="2"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3pPr>
            <a:lvl4pPr lvl="3"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4pPr>
            <a:lvl5pPr lvl="4"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5pPr>
            <a:lvl6pPr lvl="5"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6pPr>
            <a:lvl7pPr lvl="6"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7pPr>
            <a:lvl8pPr lvl="7"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8pPr>
            <a:lvl9pPr lvl="8"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lide Multiple Quiz Options 3 v1">
  <p:cSld name="CUSTOM_24">
    <p:spTree>
      <p:nvGrpSpPr>
        <p:cNvPr id="1" name="Shape 526"/>
        <p:cNvGrpSpPr/>
        <p:nvPr/>
      </p:nvGrpSpPr>
      <p:grpSpPr>
        <a:xfrm>
          <a:off x="0" y="0"/>
          <a:ext cx="0" cy="0"/>
          <a:chOff x="0" y="0"/>
          <a:chExt cx="0" cy="0"/>
        </a:xfrm>
      </p:grpSpPr>
      <p:sp>
        <p:nvSpPr>
          <p:cNvPr id="527" name="Google Shape;527;p52"/>
          <p:cNvSpPr txBox="1">
            <a:spLocks noGrp="1"/>
          </p:cNvSpPr>
          <p:nvPr>
            <p:ph type="title"/>
          </p:nvPr>
        </p:nvSpPr>
        <p:spPr>
          <a:xfrm>
            <a:off x="902250" y="383275"/>
            <a:ext cx="7154100" cy="8025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528" name="Google Shape;528;p52"/>
          <p:cNvSpPr/>
          <p:nvPr/>
        </p:nvSpPr>
        <p:spPr>
          <a:xfrm>
            <a:off x="3001650" y="1451875"/>
            <a:ext cx="3140700" cy="9951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29" name="Google Shape;529;p52"/>
          <p:cNvSpPr/>
          <p:nvPr/>
        </p:nvSpPr>
        <p:spPr>
          <a:xfrm>
            <a:off x="3001650" y="2561088"/>
            <a:ext cx="3140700" cy="9951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30" name="Google Shape;530;p52"/>
          <p:cNvSpPr/>
          <p:nvPr/>
        </p:nvSpPr>
        <p:spPr>
          <a:xfrm>
            <a:off x="3001650" y="3670300"/>
            <a:ext cx="3140700" cy="9951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31" name="Google Shape;531;p52"/>
          <p:cNvSpPr/>
          <p:nvPr/>
        </p:nvSpPr>
        <p:spPr>
          <a:xfrm>
            <a:off x="3157575" y="1722625"/>
            <a:ext cx="453600" cy="4536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32" name="Google Shape;532;p52"/>
          <p:cNvSpPr txBox="1">
            <a:spLocks noGrp="1"/>
          </p:cNvSpPr>
          <p:nvPr>
            <p:ph type="body" idx="1"/>
          </p:nvPr>
        </p:nvSpPr>
        <p:spPr>
          <a:xfrm>
            <a:off x="3683126" y="1608800"/>
            <a:ext cx="2303100" cy="6909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sz="1400">
                <a:solidFill>
                  <a:schemeClr val="lt1"/>
                </a:solidFill>
              </a:defRPr>
            </a:lvl2pPr>
            <a:lvl3pPr marL="1371600" lvl="2" indent="-317500">
              <a:spcBef>
                <a:spcPts val="0"/>
              </a:spcBef>
              <a:spcAft>
                <a:spcPts val="0"/>
              </a:spcAft>
              <a:buClr>
                <a:schemeClr val="lt1"/>
              </a:buClr>
              <a:buSzPts val="1400"/>
              <a:buChar char="■"/>
              <a:defRPr sz="1400">
                <a:solidFill>
                  <a:schemeClr val="lt1"/>
                </a:solidFill>
              </a:defRPr>
            </a:lvl3pPr>
            <a:lvl4pPr marL="1828800" lvl="3" indent="-317500">
              <a:spcBef>
                <a:spcPts val="0"/>
              </a:spcBef>
              <a:spcAft>
                <a:spcPts val="0"/>
              </a:spcAft>
              <a:buClr>
                <a:schemeClr val="lt1"/>
              </a:buClr>
              <a:buSzPts val="1400"/>
              <a:buChar char="●"/>
              <a:defRPr sz="1400">
                <a:solidFill>
                  <a:schemeClr val="lt1"/>
                </a:solidFill>
              </a:defRPr>
            </a:lvl4pPr>
            <a:lvl5pPr marL="2286000" lvl="4" indent="-317500">
              <a:spcBef>
                <a:spcPts val="0"/>
              </a:spcBef>
              <a:spcAft>
                <a:spcPts val="0"/>
              </a:spcAft>
              <a:buClr>
                <a:schemeClr val="lt1"/>
              </a:buClr>
              <a:buSzPts val="1400"/>
              <a:buChar char="○"/>
              <a:defRPr sz="1400">
                <a:solidFill>
                  <a:schemeClr val="lt1"/>
                </a:solidFill>
              </a:defRPr>
            </a:lvl5pPr>
            <a:lvl6pPr marL="2743200" lvl="5" indent="-317500">
              <a:spcBef>
                <a:spcPts val="0"/>
              </a:spcBef>
              <a:spcAft>
                <a:spcPts val="0"/>
              </a:spcAft>
              <a:buClr>
                <a:schemeClr val="lt1"/>
              </a:buClr>
              <a:buSzPts val="1400"/>
              <a:buChar char="■"/>
              <a:defRPr sz="1400">
                <a:solidFill>
                  <a:schemeClr val="lt1"/>
                </a:solidFill>
              </a:defRPr>
            </a:lvl6pPr>
            <a:lvl7pPr marL="3200400" lvl="6" indent="-317500">
              <a:spcBef>
                <a:spcPts val="0"/>
              </a:spcBef>
              <a:spcAft>
                <a:spcPts val="0"/>
              </a:spcAft>
              <a:buClr>
                <a:schemeClr val="lt1"/>
              </a:buClr>
              <a:buSzPts val="1400"/>
              <a:buChar char="●"/>
              <a:defRPr sz="1400">
                <a:solidFill>
                  <a:schemeClr val="lt1"/>
                </a:solidFill>
              </a:defRPr>
            </a:lvl7pPr>
            <a:lvl8pPr marL="3657600" lvl="7" indent="-317500">
              <a:spcBef>
                <a:spcPts val="0"/>
              </a:spcBef>
              <a:spcAft>
                <a:spcPts val="0"/>
              </a:spcAft>
              <a:buClr>
                <a:schemeClr val="lt1"/>
              </a:buClr>
              <a:buSzPts val="1400"/>
              <a:buChar char="○"/>
              <a:defRPr sz="1400">
                <a:solidFill>
                  <a:schemeClr val="lt1"/>
                </a:solidFill>
              </a:defRPr>
            </a:lvl8pPr>
            <a:lvl9pPr marL="4114800" lvl="8" indent="-317500">
              <a:spcBef>
                <a:spcPts val="0"/>
              </a:spcBef>
              <a:spcAft>
                <a:spcPts val="0"/>
              </a:spcAft>
              <a:buClr>
                <a:schemeClr val="lt1"/>
              </a:buClr>
              <a:buSzPts val="1400"/>
              <a:buChar char="■"/>
              <a:defRPr sz="1400">
                <a:solidFill>
                  <a:schemeClr val="lt1"/>
                </a:solidFill>
              </a:defRPr>
            </a:lvl9pPr>
          </a:lstStyle>
          <a:p>
            <a:endParaRPr/>
          </a:p>
        </p:txBody>
      </p:sp>
      <p:sp>
        <p:nvSpPr>
          <p:cNvPr id="533" name="Google Shape;533;p52"/>
          <p:cNvSpPr/>
          <p:nvPr/>
        </p:nvSpPr>
        <p:spPr>
          <a:xfrm>
            <a:off x="3144675" y="2827025"/>
            <a:ext cx="453600" cy="4536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34" name="Google Shape;534;p52"/>
          <p:cNvSpPr txBox="1">
            <a:spLocks noGrp="1"/>
          </p:cNvSpPr>
          <p:nvPr>
            <p:ph type="body" idx="2"/>
          </p:nvPr>
        </p:nvSpPr>
        <p:spPr>
          <a:xfrm>
            <a:off x="3675850" y="2713200"/>
            <a:ext cx="2303100" cy="6909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sz="1400">
                <a:solidFill>
                  <a:schemeClr val="lt1"/>
                </a:solidFill>
              </a:defRPr>
            </a:lvl2pPr>
            <a:lvl3pPr marL="1371600" lvl="2" indent="-317500">
              <a:spcBef>
                <a:spcPts val="0"/>
              </a:spcBef>
              <a:spcAft>
                <a:spcPts val="0"/>
              </a:spcAft>
              <a:buClr>
                <a:schemeClr val="lt1"/>
              </a:buClr>
              <a:buSzPts val="1400"/>
              <a:buChar char="■"/>
              <a:defRPr sz="1400">
                <a:solidFill>
                  <a:schemeClr val="lt1"/>
                </a:solidFill>
              </a:defRPr>
            </a:lvl3pPr>
            <a:lvl4pPr marL="1828800" lvl="3" indent="-317500">
              <a:spcBef>
                <a:spcPts val="0"/>
              </a:spcBef>
              <a:spcAft>
                <a:spcPts val="0"/>
              </a:spcAft>
              <a:buClr>
                <a:schemeClr val="lt1"/>
              </a:buClr>
              <a:buSzPts val="1400"/>
              <a:buChar char="●"/>
              <a:defRPr sz="1400">
                <a:solidFill>
                  <a:schemeClr val="lt1"/>
                </a:solidFill>
              </a:defRPr>
            </a:lvl4pPr>
            <a:lvl5pPr marL="2286000" lvl="4" indent="-317500">
              <a:spcBef>
                <a:spcPts val="0"/>
              </a:spcBef>
              <a:spcAft>
                <a:spcPts val="0"/>
              </a:spcAft>
              <a:buClr>
                <a:schemeClr val="lt1"/>
              </a:buClr>
              <a:buSzPts val="1400"/>
              <a:buChar char="○"/>
              <a:defRPr sz="1400">
                <a:solidFill>
                  <a:schemeClr val="lt1"/>
                </a:solidFill>
              </a:defRPr>
            </a:lvl5pPr>
            <a:lvl6pPr marL="2743200" lvl="5" indent="-317500">
              <a:spcBef>
                <a:spcPts val="0"/>
              </a:spcBef>
              <a:spcAft>
                <a:spcPts val="0"/>
              </a:spcAft>
              <a:buClr>
                <a:schemeClr val="lt1"/>
              </a:buClr>
              <a:buSzPts val="1400"/>
              <a:buChar char="■"/>
              <a:defRPr sz="1400">
                <a:solidFill>
                  <a:schemeClr val="lt1"/>
                </a:solidFill>
              </a:defRPr>
            </a:lvl6pPr>
            <a:lvl7pPr marL="3200400" lvl="6" indent="-317500">
              <a:spcBef>
                <a:spcPts val="0"/>
              </a:spcBef>
              <a:spcAft>
                <a:spcPts val="0"/>
              </a:spcAft>
              <a:buClr>
                <a:schemeClr val="lt1"/>
              </a:buClr>
              <a:buSzPts val="1400"/>
              <a:buChar char="●"/>
              <a:defRPr sz="1400">
                <a:solidFill>
                  <a:schemeClr val="lt1"/>
                </a:solidFill>
              </a:defRPr>
            </a:lvl7pPr>
            <a:lvl8pPr marL="3657600" lvl="7" indent="-317500">
              <a:spcBef>
                <a:spcPts val="0"/>
              </a:spcBef>
              <a:spcAft>
                <a:spcPts val="0"/>
              </a:spcAft>
              <a:buClr>
                <a:schemeClr val="lt1"/>
              </a:buClr>
              <a:buSzPts val="1400"/>
              <a:buChar char="○"/>
              <a:defRPr sz="1400">
                <a:solidFill>
                  <a:schemeClr val="lt1"/>
                </a:solidFill>
              </a:defRPr>
            </a:lvl8pPr>
            <a:lvl9pPr marL="4114800" lvl="8" indent="-317500">
              <a:spcBef>
                <a:spcPts val="0"/>
              </a:spcBef>
              <a:spcAft>
                <a:spcPts val="0"/>
              </a:spcAft>
              <a:buClr>
                <a:schemeClr val="lt1"/>
              </a:buClr>
              <a:buSzPts val="1400"/>
              <a:buChar char="■"/>
              <a:defRPr sz="1400">
                <a:solidFill>
                  <a:schemeClr val="lt1"/>
                </a:solidFill>
              </a:defRPr>
            </a:lvl9pPr>
          </a:lstStyle>
          <a:p>
            <a:endParaRPr/>
          </a:p>
        </p:txBody>
      </p:sp>
      <p:sp>
        <p:nvSpPr>
          <p:cNvPr id="535" name="Google Shape;535;p52"/>
          <p:cNvSpPr/>
          <p:nvPr/>
        </p:nvSpPr>
        <p:spPr>
          <a:xfrm>
            <a:off x="3144675" y="3935650"/>
            <a:ext cx="453600" cy="4536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36" name="Google Shape;536;p52"/>
          <p:cNvSpPr txBox="1">
            <a:spLocks noGrp="1"/>
          </p:cNvSpPr>
          <p:nvPr>
            <p:ph type="body" idx="3"/>
          </p:nvPr>
        </p:nvSpPr>
        <p:spPr>
          <a:xfrm>
            <a:off x="3675850" y="3821825"/>
            <a:ext cx="2303100" cy="6909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sz="1400">
                <a:solidFill>
                  <a:schemeClr val="lt1"/>
                </a:solidFill>
              </a:defRPr>
            </a:lvl2pPr>
            <a:lvl3pPr marL="1371600" lvl="2" indent="-317500">
              <a:spcBef>
                <a:spcPts val="0"/>
              </a:spcBef>
              <a:spcAft>
                <a:spcPts val="0"/>
              </a:spcAft>
              <a:buClr>
                <a:schemeClr val="lt1"/>
              </a:buClr>
              <a:buSzPts val="1400"/>
              <a:buChar char="■"/>
              <a:defRPr sz="1400">
                <a:solidFill>
                  <a:schemeClr val="lt1"/>
                </a:solidFill>
              </a:defRPr>
            </a:lvl3pPr>
            <a:lvl4pPr marL="1828800" lvl="3" indent="-317500">
              <a:spcBef>
                <a:spcPts val="0"/>
              </a:spcBef>
              <a:spcAft>
                <a:spcPts val="0"/>
              </a:spcAft>
              <a:buClr>
                <a:schemeClr val="lt1"/>
              </a:buClr>
              <a:buSzPts val="1400"/>
              <a:buChar char="●"/>
              <a:defRPr sz="1400">
                <a:solidFill>
                  <a:schemeClr val="lt1"/>
                </a:solidFill>
              </a:defRPr>
            </a:lvl4pPr>
            <a:lvl5pPr marL="2286000" lvl="4" indent="-317500">
              <a:spcBef>
                <a:spcPts val="0"/>
              </a:spcBef>
              <a:spcAft>
                <a:spcPts val="0"/>
              </a:spcAft>
              <a:buClr>
                <a:schemeClr val="lt1"/>
              </a:buClr>
              <a:buSzPts val="1400"/>
              <a:buChar char="○"/>
              <a:defRPr sz="1400">
                <a:solidFill>
                  <a:schemeClr val="lt1"/>
                </a:solidFill>
              </a:defRPr>
            </a:lvl5pPr>
            <a:lvl6pPr marL="2743200" lvl="5" indent="-317500">
              <a:spcBef>
                <a:spcPts val="0"/>
              </a:spcBef>
              <a:spcAft>
                <a:spcPts val="0"/>
              </a:spcAft>
              <a:buClr>
                <a:schemeClr val="lt1"/>
              </a:buClr>
              <a:buSzPts val="1400"/>
              <a:buChar char="■"/>
              <a:defRPr sz="1400">
                <a:solidFill>
                  <a:schemeClr val="lt1"/>
                </a:solidFill>
              </a:defRPr>
            </a:lvl6pPr>
            <a:lvl7pPr marL="3200400" lvl="6" indent="-317500">
              <a:spcBef>
                <a:spcPts val="0"/>
              </a:spcBef>
              <a:spcAft>
                <a:spcPts val="0"/>
              </a:spcAft>
              <a:buClr>
                <a:schemeClr val="lt1"/>
              </a:buClr>
              <a:buSzPts val="1400"/>
              <a:buChar char="●"/>
              <a:defRPr sz="1400">
                <a:solidFill>
                  <a:schemeClr val="lt1"/>
                </a:solidFill>
              </a:defRPr>
            </a:lvl7pPr>
            <a:lvl8pPr marL="3657600" lvl="7" indent="-317500">
              <a:spcBef>
                <a:spcPts val="0"/>
              </a:spcBef>
              <a:spcAft>
                <a:spcPts val="0"/>
              </a:spcAft>
              <a:buClr>
                <a:schemeClr val="lt1"/>
              </a:buClr>
              <a:buSzPts val="1400"/>
              <a:buChar char="○"/>
              <a:defRPr sz="1400">
                <a:solidFill>
                  <a:schemeClr val="lt1"/>
                </a:solidFill>
              </a:defRPr>
            </a:lvl8pPr>
            <a:lvl9pPr marL="4114800" lvl="8" indent="-317500">
              <a:spcBef>
                <a:spcPts val="0"/>
              </a:spcBef>
              <a:spcAft>
                <a:spcPts val="0"/>
              </a:spcAft>
              <a:buClr>
                <a:schemeClr val="lt1"/>
              </a:buClr>
              <a:buSzPts val="1400"/>
              <a:buChar char="■"/>
              <a:defRPr sz="1400">
                <a:solidFill>
                  <a:schemeClr val="lt1"/>
                </a:solidFill>
              </a:defRPr>
            </a:lvl9pPr>
          </a:lstStyle>
          <a:p>
            <a:endParaRPr/>
          </a:p>
        </p:txBody>
      </p:sp>
      <p:sp>
        <p:nvSpPr>
          <p:cNvPr id="537" name="Google Shape;537;p52"/>
          <p:cNvSpPr txBox="1">
            <a:spLocks noGrp="1"/>
          </p:cNvSpPr>
          <p:nvPr>
            <p:ph type="subTitle" idx="4"/>
          </p:nvPr>
        </p:nvSpPr>
        <p:spPr>
          <a:xfrm>
            <a:off x="3213675" y="1787575"/>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1pPr>
            <a:lvl2pPr lvl="1"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2pPr>
            <a:lvl3pPr lvl="2"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3pPr>
            <a:lvl4pPr lvl="3"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4pPr>
            <a:lvl5pPr lvl="4"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5pPr>
            <a:lvl6pPr lvl="5"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6pPr>
            <a:lvl7pPr lvl="6"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7pPr>
            <a:lvl8pPr lvl="7"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8pPr>
            <a:lvl9pPr lvl="8"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9pPr>
          </a:lstStyle>
          <a:p>
            <a:endParaRPr/>
          </a:p>
        </p:txBody>
      </p:sp>
      <p:sp>
        <p:nvSpPr>
          <p:cNvPr id="538" name="Google Shape;538;p52"/>
          <p:cNvSpPr txBox="1">
            <a:spLocks noGrp="1"/>
          </p:cNvSpPr>
          <p:nvPr>
            <p:ph type="subTitle" idx="5"/>
          </p:nvPr>
        </p:nvSpPr>
        <p:spPr>
          <a:xfrm>
            <a:off x="3200775" y="2896788"/>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1pPr>
            <a:lvl2pPr lvl="1"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2pPr>
            <a:lvl3pPr lvl="2"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3pPr>
            <a:lvl4pPr lvl="3"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4pPr>
            <a:lvl5pPr lvl="4"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5pPr>
            <a:lvl6pPr lvl="5"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6pPr>
            <a:lvl7pPr lvl="6"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7pPr>
            <a:lvl8pPr lvl="7"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8pPr>
            <a:lvl9pPr lvl="8"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9pPr>
          </a:lstStyle>
          <a:p>
            <a:endParaRPr/>
          </a:p>
        </p:txBody>
      </p:sp>
      <p:sp>
        <p:nvSpPr>
          <p:cNvPr id="539" name="Google Shape;539;p52"/>
          <p:cNvSpPr txBox="1">
            <a:spLocks noGrp="1"/>
          </p:cNvSpPr>
          <p:nvPr>
            <p:ph type="subTitle" idx="6"/>
          </p:nvPr>
        </p:nvSpPr>
        <p:spPr>
          <a:xfrm>
            <a:off x="3200775" y="4006013"/>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1pPr>
            <a:lvl2pPr lvl="1"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2pPr>
            <a:lvl3pPr lvl="2"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3pPr>
            <a:lvl4pPr lvl="3"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4pPr>
            <a:lvl5pPr lvl="4"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5pPr>
            <a:lvl6pPr lvl="5"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6pPr>
            <a:lvl7pPr lvl="6"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7pPr>
            <a:lvl8pPr lvl="7"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8pPr>
            <a:lvl9pPr lvl="8"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9pPr>
          </a:lstStyle>
          <a:p>
            <a:endParaRPr/>
          </a:p>
        </p:txBody>
      </p:sp>
      <p:sp>
        <p:nvSpPr>
          <p:cNvPr id="540" name="Google Shape;540;p52"/>
          <p:cNvSpPr/>
          <p:nvPr/>
        </p:nvSpPr>
        <p:spPr>
          <a:xfrm>
            <a:off x="0" y="1451850"/>
            <a:ext cx="341400" cy="3213600"/>
          </a:xfrm>
          <a:prstGeom prst="roundRect">
            <a:avLst>
              <a:gd name="adj" fmla="val 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1" name="Google Shape;541;p52"/>
          <p:cNvSpPr/>
          <p:nvPr/>
        </p:nvSpPr>
        <p:spPr>
          <a:xfrm>
            <a:off x="8802600" y="1451850"/>
            <a:ext cx="341400" cy="3213600"/>
          </a:xfrm>
          <a:prstGeom prst="roundRect">
            <a:avLst>
              <a:gd name="adj" fmla="val 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lide Multiple Quiz Options 3 v2">
  <p:cSld name="CUSTOM_25">
    <p:spTree>
      <p:nvGrpSpPr>
        <p:cNvPr id="1" name="Shape 542"/>
        <p:cNvGrpSpPr/>
        <p:nvPr/>
      </p:nvGrpSpPr>
      <p:grpSpPr>
        <a:xfrm>
          <a:off x="0" y="0"/>
          <a:ext cx="0" cy="0"/>
          <a:chOff x="0" y="0"/>
          <a:chExt cx="0" cy="0"/>
        </a:xfrm>
      </p:grpSpPr>
      <p:sp>
        <p:nvSpPr>
          <p:cNvPr id="543" name="Google Shape;543;p53"/>
          <p:cNvSpPr txBox="1">
            <a:spLocks noGrp="1"/>
          </p:cNvSpPr>
          <p:nvPr>
            <p:ph type="title"/>
          </p:nvPr>
        </p:nvSpPr>
        <p:spPr>
          <a:xfrm>
            <a:off x="435325" y="2288275"/>
            <a:ext cx="3907500" cy="5658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544" name="Google Shape;544;p53"/>
          <p:cNvSpPr/>
          <p:nvPr/>
        </p:nvSpPr>
        <p:spPr>
          <a:xfrm>
            <a:off x="4950175" y="471425"/>
            <a:ext cx="3310500" cy="1246200"/>
          </a:xfrm>
          <a:prstGeom prst="roundRect">
            <a:avLst>
              <a:gd name="adj" fmla="val 0"/>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5" name="Google Shape;545;p53"/>
          <p:cNvSpPr/>
          <p:nvPr/>
        </p:nvSpPr>
        <p:spPr>
          <a:xfrm>
            <a:off x="5141737" y="811625"/>
            <a:ext cx="565800" cy="5658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6" name="Google Shape;546;p53"/>
          <p:cNvSpPr txBox="1">
            <a:spLocks noGrp="1"/>
          </p:cNvSpPr>
          <p:nvPr>
            <p:ph type="body" idx="1"/>
          </p:nvPr>
        </p:nvSpPr>
        <p:spPr>
          <a:xfrm>
            <a:off x="5932775" y="640475"/>
            <a:ext cx="2101200" cy="908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0"/>
              </a:spcBef>
              <a:spcAft>
                <a:spcPts val="0"/>
              </a:spcAft>
              <a:buClr>
                <a:schemeClr val="dk1"/>
              </a:buClr>
              <a:buSzPts val="1400"/>
              <a:buChar char="○"/>
              <a:defRPr sz="1400">
                <a:solidFill>
                  <a:schemeClr val="dk1"/>
                </a:solidFill>
              </a:defRPr>
            </a:lvl2pPr>
            <a:lvl3pPr marL="1371600" lvl="2" indent="-317500">
              <a:spcBef>
                <a:spcPts val="0"/>
              </a:spcBef>
              <a:spcAft>
                <a:spcPts val="0"/>
              </a:spcAft>
              <a:buClr>
                <a:schemeClr val="dk1"/>
              </a:buClr>
              <a:buSzPts val="1400"/>
              <a:buChar char="■"/>
              <a:defRPr sz="1400">
                <a:solidFill>
                  <a:schemeClr val="dk1"/>
                </a:solidFill>
              </a:defRPr>
            </a:lvl3pPr>
            <a:lvl4pPr marL="1828800" lvl="3" indent="-317500">
              <a:spcBef>
                <a:spcPts val="0"/>
              </a:spcBef>
              <a:spcAft>
                <a:spcPts val="0"/>
              </a:spcAft>
              <a:buClr>
                <a:schemeClr val="dk1"/>
              </a:buClr>
              <a:buSzPts val="1400"/>
              <a:buChar char="●"/>
              <a:defRPr sz="1400">
                <a:solidFill>
                  <a:schemeClr val="dk1"/>
                </a:solidFill>
              </a:defRPr>
            </a:lvl4pPr>
            <a:lvl5pPr marL="2286000" lvl="4" indent="-317500">
              <a:spcBef>
                <a:spcPts val="0"/>
              </a:spcBef>
              <a:spcAft>
                <a:spcPts val="0"/>
              </a:spcAft>
              <a:buClr>
                <a:schemeClr val="dk1"/>
              </a:buClr>
              <a:buSzPts val="1400"/>
              <a:buChar char="○"/>
              <a:defRPr sz="1400">
                <a:solidFill>
                  <a:schemeClr val="dk1"/>
                </a:solidFill>
              </a:defRPr>
            </a:lvl5pPr>
            <a:lvl6pPr marL="2743200" lvl="5" indent="-317500">
              <a:spcBef>
                <a:spcPts val="0"/>
              </a:spcBef>
              <a:spcAft>
                <a:spcPts val="0"/>
              </a:spcAft>
              <a:buClr>
                <a:schemeClr val="dk1"/>
              </a:buClr>
              <a:buSzPts val="1400"/>
              <a:buChar char="■"/>
              <a:defRPr sz="1400">
                <a:solidFill>
                  <a:schemeClr val="dk1"/>
                </a:solidFill>
              </a:defRPr>
            </a:lvl6pPr>
            <a:lvl7pPr marL="3200400" lvl="6" indent="-317500">
              <a:spcBef>
                <a:spcPts val="0"/>
              </a:spcBef>
              <a:spcAft>
                <a:spcPts val="0"/>
              </a:spcAft>
              <a:buClr>
                <a:schemeClr val="dk1"/>
              </a:buClr>
              <a:buSzPts val="1400"/>
              <a:buChar char="●"/>
              <a:defRPr sz="1400">
                <a:solidFill>
                  <a:schemeClr val="dk1"/>
                </a:solidFill>
              </a:defRPr>
            </a:lvl7pPr>
            <a:lvl8pPr marL="3657600" lvl="7" indent="-317500">
              <a:spcBef>
                <a:spcPts val="0"/>
              </a:spcBef>
              <a:spcAft>
                <a:spcPts val="0"/>
              </a:spcAft>
              <a:buClr>
                <a:schemeClr val="dk1"/>
              </a:buClr>
              <a:buSzPts val="1400"/>
              <a:buChar char="○"/>
              <a:defRPr sz="1400">
                <a:solidFill>
                  <a:schemeClr val="dk1"/>
                </a:solidFill>
              </a:defRPr>
            </a:lvl8pPr>
            <a:lvl9pPr marL="4114800" lvl="8" indent="-317500">
              <a:spcBef>
                <a:spcPts val="0"/>
              </a:spcBef>
              <a:spcAft>
                <a:spcPts val="0"/>
              </a:spcAft>
              <a:buClr>
                <a:schemeClr val="dk1"/>
              </a:buClr>
              <a:buSzPts val="1400"/>
              <a:buChar char="■"/>
              <a:defRPr sz="1400">
                <a:solidFill>
                  <a:schemeClr val="dk1"/>
                </a:solidFill>
              </a:defRPr>
            </a:lvl9pPr>
          </a:lstStyle>
          <a:p>
            <a:endParaRPr/>
          </a:p>
        </p:txBody>
      </p:sp>
      <p:sp>
        <p:nvSpPr>
          <p:cNvPr id="547" name="Google Shape;547;p53"/>
          <p:cNvSpPr/>
          <p:nvPr/>
        </p:nvSpPr>
        <p:spPr>
          <a:xfrm>
            <a:off x="4950175" y="1952900"/>
            <a:ext cx="3310500" cy="1246200"/>
          </a:xfrm>
          <a:prstGeom prst="roundRect">
            <a:avLst>
              <a:gd name="adj" fmla="val 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8" name="Google Shape;548;p53"/>
          <p:cNvSpPr/>
          <p:nvPr/>
        </p:nvSpPr>
        <p:spPr>
          <a:xfrm>
            <a:off x="5141737" y="2293100"/>
            <a:ext cx="565800" cy="5658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9" name="Google Shape;549;p53"/>
          <p:cNvSpPr txBox="1">
            <a:spLocks noGrp="1"/>
          </p:cNvSpPr>
          <p:nvPr>
            <p:ph type="body" idx="2"/>
          </p:nvPr>
        </p:nvSpPr>
        <p:spPr>
          <a:xfrm>
            <a:off x="5932775" y="2121950"/>
            <a:ext cx="2101200" cy="908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0"/>
              </a:spcBef>
              <a:spcAft>
                <a:spcPts val="0"/>
              </a:spcAft>
              <a:buClr>
                <a:schemeClr val="dk1"/>
              </a:buClr>
              <a:buSzPts val="1400"/>
              <a:buChar char="○"/>
              <a:defRPr sz="1400">
                <a:solidFill>
                  <a:schemeClr val="dk1"/>
                </a:solidFill>
              </a:defRPr>
            </a:lvl2pPr>
            <a:lvl3pPr marL="1371600" lvl="2" indent="-317500">
              <a:spcBef>
                <a:spcPts val="0"/>
              </a:spcBef>
              <a:spcAft>
                <a:spcPts val="0"/>
              </a:spcAft>
              <a:buClr>
                <a:schemeClr val="dk1"/>
              </a:buClr>
              <a:buSzPts val="1400"/>
              <a:buChar char="■"/>
              <a:defRPr sz="1400">
                <a:solidFill>
                  <a:schemeClr val="dk1"/>
                </a:solidFill>
              </a:defRPr>
            </a:lvl3pPr>
            <a:lvl4pPr marL="1828800" lvl="3" indent="-317500">
              <a:spcBef>
                <a:spcPts val="0"/>
              </a:spcBef>
              <a:spcAft>
                <a:spcPts val="0"/>
              </a:spcAft>
              <a:buClr>
                <a:schemeClr val="dk1"/>
              </a:buClr>
              <a:buSzPts val="1400"/>
              <a:buChar char="●"/>
              <a:defRPr sz="1400">
                <a:solidFill>
                  <a:schemeClr val="dk1"/>
                </a:solidFill>
              </a:defRPr>
            </a:lvl4pPr>
            <a:lvl5pPr marL="2286000" lvl="4" indent="-317500">
              <a:spcBef>
                <a:spcPts val="0"/>
              </a:spcBef>
              <a:spcAft>
                <a:spcPts val="0"/>
              </a:spcAft>
              <a:buClr>
                <a:schemeClr val="dk1"/>
              </a:buClr>
              <a:buSzPts val="1400"/>
              <a:buChar char="○"/>
              <a:defRPr sz="1400">
                <a:solidFill>
                  <a:schemeClr val="dk1"/>
                </a:solidFill>
              </a:defRPr>
            </a:lvl5pPr>
            <a:lvl6pPr marL="2743200" lvl="5" indent="-317500">
              <a:spcBef>
                <a:spcPts val="0"/>
              </a:spcBef>
              <a:spcAft>
                <a:spcPts val="0"/>
              </a:spcAft>
              <a:buClr>
                <a:schemeClr val="dk1"/>
              </a:buClr>
              <a:buSzPts val="1400"/>
              <a:buChar char="■"/>
              <a:defRPr sz="1400">
                <a:solidFill>
                  <a:schemeClr val="dk1"/>
                </a:solidFill>
              </a:defRPr>
            </a:lvl6pPr>
            <a:lvl7pPr marL="3200400" lvl="6" indent="-317500">
              <a:spcBef>
                <a:spcPts val="0"/>
              </a:spcBef>
              <a:spcAft>
                <a:spcPts val="0"/>
              </a:spcAft>
              <a:buClr>
                <a:schemeClr val="dk1"/>
              </a:buClr>
              <a:buSzPts val="1400"/>
              <a:buChar char="●"/>
              <a:defRPr sz="1400">
                <a:solidFill>
                  <a:schemeClr val="dk1"/>
                </a:solidFill>
              </a:defRPr>
            </a:lvl7pPr>
            <a:lvl8pPr marL="3657600" lvl="7" indent="-317500">
              <a:spcBef>
                <a:spcPts val="0"/>
              </a:spcBef>
              <a:spcAft>
                <a:spcPts val="0"/>
              </a:spcAft>
              <a:buClr>
                <a:schemeClr val="dk1"/>
              </a:buClr>
              <a:buSzPts val="1400"/>
              <a:buChar char="○"/>
              <a:defRPr sz="1400">
                <a:solidFill>
                  <a:schemeClr val="dk1"/>
                </a:solidFill>
              </a:defRPr>
            </a:lvl8pPr>
            <a:lvl9pPr marL="4114800" lvl="8" indent="-317500">
              <a:spcBef>
                <a:spcPts val="0"/>
              </a:spcBef>
              <a:spcAft>
                <a:spcPts val="0"/>
              </a:spcAft>
              <a:buClr>
                <a:schemeClr val="dk1"/>
              </a:buClr>
              <a:buSzPts val="1400"/>
              <a:buChar char="■"/>
              <a:defRPr sz="1400">
                <a:solidFill>
                  <a:schemeClr val="dk1"/>
                </a:solidFill>
              </a:defRPr>
            </a:lvl9pPr>
          </a:lstStyle>
          <a:p>
            <a:endParaRPr/>
          </a:p>
        </p:txBody>
      </p:sp>
      <p:sp>
        <p:nvSpPr>
          <p:cNvPr id="550" name="Google Shape;550;p53"/>
          <p:cNvSpPr/>
          <p:nvPr/>
        </p:nvSpPr>
        <p:spPr>
          <a:xfrm>
            <a:off x="4950175" y="3434375"/>
            <a:ext cx="3310500" cy="1246200"/>
          </a:xfrm>
          <a:prstGeom prst="roundRect">
            <a:avLst>
              <a:gd name="adj" fmla="val 0"/>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51" name="Google Shape;551;p53"/>
          <p:cNvSpPr/>
          <p:nvPr/>
        </p:nvSpPr>
        <p:spPr>
          <a:xfrm>
            <a:off x="5141737" y="3774575"/>
            <a:ext cx="565800" cy="5658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52" name="Google Shape;552;p53"/>
          <p:cNvSpPr txBox="1">
            <a:spLocks noGrp="1"/>
          </p:cNvSpPr>
          <p:nvPr>
            <p:ph type="body" idx="3"/>
          </p:nvPr>
        </p:nvSpPr>
        <p:spPr>
          <a:xfrm>
            <a:off x="5932775" y="3603425"/>
            <a:ext cx="2101200" cy="908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0"/>
              </a:spcBef>
              <a:spcAft>
                <a:spcPts val="0"/>
              </a:spcAft>
              <a:buClr>
                <a:schemeClr val="dk1"/>
              </a:buClr>
              <a:buSzPts val="1400"/>
              <a:buChar char="○"/>
              <a:defRPr sz="1400">
                <a:solidFill>
                  <a:schemeClr val="dk1"/>
                </a:solidFill>
              </a:defRPr>
            </a:lvl2pPr>
            <a:lvl3pPr marL="1371600" lvl="2" indent="-317500">
              <a:spcBef>
                <a:spcPts val="0"/>
              </a:spcBef>
              <a:spcAft>
                <a:spcPts val="0"/>
              </a:spcAft>
              <a:buClr>
                <a:schemeClr val="dk1"/>
              </a:buClr>
              <a:buSzPts val="1400"/>
              <a:buChar char="■"/>
              <a:defRPr sz="1400">
                <a:solidFill>
                  <a:schemeClr val="dk1"/>
                </a:solidFill>
              </a:defRPr>
            </a:lvl3pPr>
            <a:lvl4pPr marL="1828800" lvl="3" indent="-317500">
              <a:spcBef>
                <a:spcPts val="0"/>
              </a:spcBef>
              <a:spcAft>
                <a:spcPts val="0"/>
              </a:spcAft>
              <a:buClr>
                <a:schemeClr val="dk1"/>
              </a:buClr>
              <a:buSzPts val="1400"/>
              <a:buChar char="●"/>
              <a:defRPr sz="1400">
                <a:solidFill>
                  <a:schemeClr val="dk1"/>
                </a:solidFill>
              </a:defRPr>
            </a:lvl4pPr>
            <a:lvl5pPr marL="2286000" lvl="4" indent="-317500">
              <a:spcBef>
                <a:spcPts val="0"/>
              </a:spcBef>
              <a:spcAft>
                <a:spcPts val="0"/>
              </a:spcAft>
              <a:buClr>
                <a:schemeClr val="dk1"/>
              </a:buClr>
              <a:buSzPts val="1400"/>
              <a:buChar char="○"/>
              <a:defRPr sz="1400">
                <a:solidFill>
                  <a:schemeClr val="dk1"/>
                </a:solidFill>
              </a:defRPr>
            </a:lvl5pPr>
            <a:lvl6pPr marL="2743200" lvl="5" indent="-317500">
              <a:spcBef>
                <a:spcPts val="0"/>
              </a:spcBef>
              <a:spcAft>
                <a:spcPts val="0"/>
              </a:spcAft>
              <a:buClr>
                <a:schemeClr val="dk1"/>
              </a:buClr>
              <a:buSzPts val="1400"/>
              <a:buChar char="■"/>
              <a:defRPr sz="1400">
                <a:solidFill>
                  <a:schemeClr val="dk1"/>
                </a:solidFill>
              </a:defRPr>
            </a:lvl6pPr>
            <a:lvl7pPr marL="3200400" lvl="6" indent="-317500">
              <a:spcBef>
                <a:spcPts val="0"/>
              </a:spcBef>
              <a:spcAft>
                <a:spcPts val="0"/>
              </a:spcAft>
              <a:buClr>
                <a:schemeClr val="dk1"/>
              </a:buClr>
              <a:buSzPts val="1400"/>
              <a:buChar char="●"/>
              <a:defRPr sz="1400">
                <a:solidFill>
                  <a:schemeClr val="dk1"/>
                </a:solidFill>
              </a:defRPr>
            </a:lvl7pPr>
            <a:lvl8pPr marL="3657600" lvl="7" indent="-317500">
              <a:spcBef>
                <a:spcPts val="0"/>
              </a:spcBef>
              <a:spcAft>
                <a:spcPts val="0"/>
              </a:spcAft>
              <a:buClr>
                <a:schemeClr val="dk1"/>
              </a:buClr>
              <a:buSzPts val="1400"/>
              <a:buChar char="○"/>
              <a:defRPr sz="1400">
                <a:solidFill>
                  <a:schemeClr val="dk1"/>
                </a:solidFill>
              </a:defRPr>
            </a:lvl8pPr>
            <a:lvl9pPr marL="4114800" lvl="8" indent="-317500">
              <a:spcBef>
                <a:spcPts val="0"/>
              </a:spcBef>
              <a:spcAft>
                <a:spcPts val="0"/>
              </a:spcAft>
              <a:buClr>
                <a:schemeClr val="dk1"/>
              </a:buClr>
              <a:buSzPts val="1400"/>
              <a:buChar char="■"/>
              <a:defRPr sz="1400">
                <a:solidFill>
                  <a:schemeClr val="dk1"/>
                </a:solidFill>
              </a:defRPr>
            </a:lvl9pPr>
          </a:lstStyle>
          <a:p>
            <a:endParaRPr/>
          </a:p>
        </p:txBody>
      </p:sp>
      <p:sp>
        <p:nvSpPr>
          <p:cNvPr id="553" name="Google Shape;553;p53"/>
          <p:cNvSpPr txBox="1">
            <a:spLocks noGrp="1"/>
          </p:cNvSpPr>
          <p:nvPr>
            <p:ph type="subTitle" idx="4"/>
          </p:nvPr>
        </p:nvSpPr>
        <p:spPr>
          <a:xfrm>
            <a:off x="5253925" y="932675"/>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9pPr>
          </a:lstStyle>
          <a:p>
            <a:endParaRPr/>
          </a:p>
        </p:txBody>
      </p:sp>
      <p:sp>
        <p:nvSpPr>
          <p:cNvPr id="554" name="Google Shape;554;p53"/>
          <p:cNvSpPr txBox="1">
            <a:spLocks noGrp="1"/>
          </p:cNvSpPr>
          <p:nvPr>
            <p:ph type="subTitle" idx="5"/>
          </p:nvPr>
        </p:nvSpPr>
        <p:spPr>
          <a:xfrm>
            <a:off x="5253925" y="2414150"/>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9pPr>
          </a:lstStyle>
          <a:p>
            <a:endParaRPr/>
          </a:p>
        </p:txBody>
      </p:sp>
      <p:sp>
        <p:nvSpPr>
          <p:cNvPr id="555" name="Google Shape;555;p53"/>
          <p:cNvSpPr txBox="1">
            <a:spLocks noGrp="1"/>
          </p:cNvSpPr>
          <p:nvPr>
            <p:ph type="subTitle" idx="6"/>
          </p:nvPr>
        </p:nvSpPr>
        <p:spPr>
          <a:xfrm>
            <a:off x="5253925" y="3905110"/>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9pPr>
          </a:lstStyle>
          <a:p>
            <a:endParaRPr/>
          </a:p>
        </p:txBody>
      </p:sp>
      <p:sp>
        <p:nvSpPr>
          <p:cNvPr id="556" name="Google Shape;556;p53"/>
          <p:cNvSpPr/>
          <p:nvPr/>
        </p:nvSpPr>
        <p:spPr>
          <a:xfrm>
            <a:off x="9019180" y="471425"/>
            <a:ext cx="125100" cy="1246200"/>
          </a:xfrm>
          <a:prstGeom prst="roundRect">
            <a:avLst>
              <a:gd name="adj" fmla="val 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57" name="Google Shape;557;p53"/>
          <p:cNvSpPr/>
          <p:nvPr/>
        </p:nvSpPr>
        <p:spPr>
          <a:xfrm>
            <a:off x="9018975" y="1952900"/>
            <a:ext cx="125100" cy="1246200"/>
          </a:xfrm>
          <a:prstGeom prst="roundRect">
            <a:avLst>
              <a:gd name="adj" fmla="val 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58" name="Google Shape;558;p53"/>
          <p:cNvSpPr/>
          <p:nvPr/>
        </p:nvSpPr>
        <p:spPr>
          <a:xfrm>
            <a:off x="9018975" y="3434375"/>
            <a:ext cx="125100" cy="1246200"/>
          </a:xfrm>
          <a:prstGeom prst="roundRect">
            <a:avLst>
              <a:gd name="adj" fmla="val 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lide Multiple Quiz Options 2 v1">
  <p:cSld name="CUSTOM_26">
    <p:spTree>
      <p:nvGrpSpPr>
        <p:cNvPr id="1" name="Shape 559"/>
        <p:cNvGrpSpPr/>
        <p:nvPr/>
      </p:nvGrpSpPr>
      <p:grpSpPr>
        <a:xfrm>
          <a:off x="0" y="0"/>
          <a:ext cx="0" cy="0"/>
          <a:chOff x="0" y="0"/>
          <a:chExt cx="0" cy="0"/>
        </a:xfrm>
      </p:grpSpPr>
      <p:sp>
        <p:nvSpPr>
          <p:cNvPr id="560" name="Google Shape;560;p54"/>
          <p:cNvSpPr txBox="1">
            <a:spLocks noGrp="1"/>
          </p:cNvSpPr>
          <p:nvPr>
            <p:ph type="title"/>
          </p:nvPr>
        </p:nvSpPr>
        <p:spPr>
          <a:xfrm>
            <a:off x="994950" y="1056628"/>
            <a:ext cx="7154100" cy="11607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561" name="Google Shape;561;p54"/>
          <p:cNvSpPr/>
          <p:nvPr/>
        </p:nvSpPr>
        <p:spPr>
          <a:xfrm>
            <a:off x="1387963" y="2791738"/>
            <a:ext cx="2857500" cy="990600"/>
          </a:xfrm>
          <a:prstGeom prst="roundRect">
            <a:avLst>
              <a:gd name="adj" fmla="val 0"/>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62" name="Google Shape;562;p54"/>
          <p:cNvSpPr/>
          <p:nvPr/>
        </p:nvSpPr>
        <p:spPr>
          <a:xfrm>
            <a:off x="2533825" y="2330513"/>
            <a:ext cx="565800" cy="5658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63" name="Google Shape;563;p54"/>
          <p:cNvSpPr txBox="1">
            <a:spLocks noGrp="1"/>
          </p:cNvSpPr>
          <p:nvPr>
            <p:ph type="body" idx="1"/>
          </p:nvPr>
        </p:nvSpPr>
        <p:spPr>
          <a:xfrm>
            <a:off x="1536513" y="2930900"/>
            <a:ext cx="2550300" cy="6627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Clr>
                <a:schemeClr val="dk1"/>
              </a:buClr>
              <a:buSzPts val="1400"/>
              <a:buChar char="●"/>
              <a:defRPr sz="1400">
                <a:solidFill>
                  <a:schemeClr val="dk1"/>
                </a:solidFill>
              </a:defRPr>
            </a:lvl1pPr>
            <a:lvl2pPr marL="914400" lvl="1" indent="-317500" algn="ctr">
              <a:spcBef>
                <a:spcPts val="0"/>
              </a:spcBef>
              <a:spcAft>
                <a:spcPts val="0"/>
              </a:spcAft>
              <a:buClr>
                <a:schemeClr val="dk1"/>
              </a:buClr>
              <a:buSzPts val="1400"/>
              <a:buChar char="○"/>
              <a:defRPr sz="1400">
                <a:solidFill>
                  <a:schemeClr val="dk1"/>
                </a:solidFill>
              </a:defRPr>
            </a:lvl2pPr>
            <a:lvl3pPr marL="1371600" lvl="2" indent="-317500" algn="ctr">
              <a:spcBef>
                <a:spcPts val="0"/>
              </a:spcBef>
              <a:spcAft>
                <a:spcPts val="0"/>
              </a:spcAft>
              <a:buClr>
                <a:schemeClr val="dk1"/>
              </a:buClr>
              <a:buSzPts val="1400"/>
              <a:buChar char="■"/>
              <a:defRPr sz="1400">
                <a:solidFill>
                  <a:schemeClr val="dk1"/>
                </a:solidFill>
              </a:defRPr>
            </a:lvl3pPr>
            <a:lvl4pPr marL="1828800" lvl="3" indent="-317500" algn="ctr">
              <a:spcBef>
                <a:spcPts val="0"/>
              </a:spcBef>
              <a:spcAft>
                <a:spcPts val="0"/>
              </a:spcAft>
              <a:buClr>
                <a:schemeClr val="dk1"/>
              </a:buClr>
              <a:buSzPts val="1400"/>
              <a:buChar char="●"/>
              <a:defRPr sz="1400">
                <a:solidFill>
                  <a:schemeClr val="dk1"/>
                </a:solidFill>
              </a:defRPr>
            </a:lvl4pPr>
            <a:lvl5pPr marL="2286000" lvl="4" indent="-317500" algn="ctr">
              <a:spcBef>
                <a:spcPts val="0"/>
              </a:spcBef>
              <a:spcAft>
                <a:spcPts val="0"/>
              </a:spcAft>
              <a:buClr>
                <a:schemeClr val="dk1"/>
              </a:buClr>
              <a:buSzPts val="1400"/>
              <a:buChar char="○"/>
              <a:defRPr sz="1400">
                <a:solidFill>
                  <a:schemeClr val="dk1"/>
                </a:solidFill>
              </a:defRPr>
            </a:lvl5pPr>
            <a:lvl6pPr marL="2743200" lvl="5" indent="-317500" algn="ctr">
              <a:spcBef>
                <a:spcPts val="0"/>
              </a:spcBef>
              <a:spcAft>
                <a:spcPts val="0"/>
              </a:spcAft>
              <a:buClr>
                <a:schemeClr val="dk1"/>
              </a:buClr>
              <a:buSzPts val="1400"/>
              <a:buChar char="■"/>
              <a:defRPr sz="1400">
                <a:solidFill>
                  <a:schemeClr val="dk1"/>
                </a:solidFill>
              </a:defRPr>
            </a:lvl6pPr>
            <a:lvl7pPr marL="3200400" lvl="6" indent="-317500" algn="ctr">
              <a:spcBef>
                <a:spcPts val="0"/>
              </a:spcBef>
              <a:spcAft>
                <a:spcPts val="0"/>
              </a:spcAft>
              <a:buClr>
                <a:schemeClr val="dk1"/>
              </a:buClr>
              <a:buSzPts val="1400"/>
              <a:buChar char="●"/>
              <a:defRPr sz="1400">
                <a:solidFill>
                  <a:schemeClr val="dk1"/>
                </a:solidFill>
              </a:defRPr>
            </a:lvl7pPr>
            <a:lvl8pPr marL="3657600" lvl="7" indent="-317500" algn="ctr">
              <a:spcBef>
                <a:spcPts val="0"/>
              </a:spcBef>
              <a:spcAft>
                <a:spcPts val="0"/>
              </a:spcAft>
              <a:buClr>
                <a:schemeClr val="dk1"/>
              </a:buClr>
              <a:buSzPts val="1400"/>
              <a:buChar char="○"/>
              <a:defRPr sz="1400">
                <a:solidFill>
                  <a:schemeClr val="dk1"/>
                </a:solidFill>
              </a:defRPr>
            </a:lvl8pPr>
            <a:lvl9pPr marL="4114800" lvl="8" indent="-317500" algn="ctr">
              <a:spcBef>
                <a:spcPts val="0"/>
              </a:spcBef>
              <a:spcAft>
                <a:spcPts val="0"/>
              </a:spcAft>
              <a:buClr>
                <a:schemeClr val="dk1"/>
              </a:buClr>
              <a:buSzPts val="1400"/>
              <a:buChar char="■"/>
              <a:defRPr sz="1400">
                <a:solidFill>
                  <a:schemeClr val="dk1"/>
                </a:solidFill>
              </a:defRPr>
            </a:lvl9pPr>
          </a:lstStyle>
          <a:p>
            <a:endParaRPr/>
          </a:p>
        </p:txBody>
      </p:sp>
      <p:sp>
        <p:nvSpPr>
          <p:cNvPr id="564" name="Google Shape;564;p54"/>
          <p:cNvSpPr/>
          <p:nvPr/>
        </p:nvSpPr>
        <p:spPr>
          <a:xfrm>
            <a:off x="4898538" y="2791738"/>
            <a:ext cx="2857500" cy="990600"/>
          </a:xfrm>
          <a:prstGeom prst="roundRect">
            <a:avLst>
              <a:gd name="adj" fmla="val 0"/>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65" name="Google Shape;565;p54"/>
          <p:cNvSpPr/>
          <p:nvPr/>
        </p:nvSpPr>
        <p:spPr>
          <a:xfrm>
            <a:off x="6044400" y="2330513"/>
            <a:ext cx="565800" cy="5658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66" name="Google Shape;566;p54"/>
          <p:cNvSpPr txBox="1">
            <a:spLocks noGrp="1"/>
          </p:cNvSpPr>
          <p:nvPr>
            <p:ph type="body" idx="2"/>
          </p:nvPr>
        </p:nvSpPr>
        <p:spPr>
          <a:xfrm>
            <a:off x="5047088" y="2930900"/>
            <a:ext cx="2550300" cy="6627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Clr>
                <a:schemeClr val="dk1"/>
              </a:buClr>
              <a:buSzPts val="1400"/>
              <a:buChar char="●"/>
              <a:defRPr sz="1400">
                <a:solidFill>
                  <a:schemeClr val="dk1"/>
                </a:solidFill>
              </a:defRPr>
            </a:lvl1pPr>
            <a:lvl2pPr marL="914400" lvl="1" indent="-317500" algn="ctr">
              <a:spcBef>
                <a:spcPts val="0"/>
              </a:spcBef>
              <a:spcAft>
                <a:spcPts val="0"/>
              </a:spcAft>
              <a:buClr>
                <a:schemeClr val="dk1"/>
              </a:buClr>
              <a:buSzPts val="1400"/>
              <a:buChar char="○"/>
              <a:defRPr sz="1400">
                <a:solidFill>
                  <a:schemeClr val="dk1"/>
                </a:solidFill>
              </a:defRPr>
            </a:lvl2pPr>
            <a:lvl3pPr marL="1371600" lvl="2" indent="-317500" algn="ctr">
              <a:spcBef>
                <a:spcPts val="0"/>
              </a:spcBef>
              <a:spcAft>
                <a:spcPts val="0"/>
              </a:spcAft>
              <a:buClr>
                <a:schemeClr val="dk1"/>
              </a:buClr>
              <a:buSzPts val="1400"/>
              <a:buChar char="■"/>
              <a:defRPr sz="1400">
                <a:solidFill>
                  <a:schemeClr val="dk1"/>
                </a:solidFill>
              </a:defRPr>
            </a:lvl3pPr>
            <a:lvl4pPr marL="1828800" lvl="3" indent="-317500" algn="ctr">
              <a:spcBef>
                <a:spcPts val="0"/>
              </a:spcBef>
              <a:spcAft>
                <a:spcPts val="0"/>
              </a:spcAft>
              <a:buClr>
                <a:schemeClr val="dk1"/>
              </a:buClr>
              <a:buSzPts val="1400"/>
              <a:buChar char="●"/>
              <a:defRPr sz="1400">
                <a:solidFill>
                  <a:schemeClr val="dk1"/>
                </a:solidFill>
              </a:defRPr>
            </a:lvl4pPr>
            <a:lvl5pPr marL="2286000" lvl="4" indent="-317500" algn="ctr">
              <a:spcBef>
                <a:spcPts val="0"/>
              </a:spcBef>
              <a:spcAft>
                <a:spcPts val="0"/>
              </a:spcAft>
              <a:buClr>
                <a:schemeClr val="dk1"/>
              </a:buClr>
              <a:buSzPts val="1400"/>
              <a:buChar char="○"/>
              <a:defRPr sz="1400">
                <a:solidFill>
                  <a:schemeClr val="dk1"/>
                </a:solidFill>
              </a:defRPr>
            </a:lvl5pPr>
            <a:lvl6pPr marL="2743200" lvl="5" indent="-317500" algn="ctr">
              <a:spcBef>
                <a:spcPts val="0"/>
              </a:spcBef>
              <a:spcAft>
                <a:spcPts val="0"/>
              </a:spcAft>
              <a:buClr>
                <a:schemeClr val="dk1"/>
              </a:buClr>
              <a:buSzPts val="1400"/>
              <a:buChar char="■"/>
              <a:defRPr sz="1400">
                <a:solidFill>
                  <a:schemeClr val="dk1"/>
                </a:solidFill>
              </a:defRPr>
            </a:lvl6pPr>
            <a:lvl7pPr marL="3200400" lvl="6" indent="-317500" algn="ctr">
              <a:spcBef>
                <a:spcPts val="0"/>
              </a:spcBef>
              <a:spcAft>
                <a:spcPts val="0"/>
              </a:spcAft>
              <a:buClr>
                <a:schemeClr val="dk1"/>
              </a:buClr>
              <a:buSzPts val="1400"/>
              <a:buChar char="●"/>
              <a:defRPr sz="1400">
                <a:solidFill>
                  <a:schemeClr val="dk1"/>
                </a:solidFill>
              </a:defRPr>
            </a:lvl7pPr>
            <a:lvl8pPr marL="3657600" lvl="7" indent="-317500" algn="ctr">
              <a:spcBef>
                <a:spcPts val="0"/>
              </a:spcBef>
              <a:spcAft>
                <a:spcPts val="0"/>
              </a:spcAft>
              <a:buClr>
                <a:schemeClr val="dk1"/>
              </a:buClr>
              <a:buSzPts val="1400"/>
              <a:buChar char="○"/>
              <a:defRPr sz="1400">
                <a:solidFill>
                  <a:schemeClr val="dk1"/>
                </a:solidFill>
              </a:defRPr>
            </a:lvl8pPr>
            <a:lvl9pPr marL="4114800" lvl="8" indent="-317500" algn="ctr">
              <a:spcBef>
                <a:spcPts val="0"/>
              </a:spcBef>
              <a:spcAft>
                <a:spcPts val="0"/>
              </a:spcAft>
              <a:buClr>
                <a:schemeClr val="dk1"/>
              </a:buClr>
              <a:buSzPts val="1400"/>
              <a:buChar char="■"/>
              <a:defRPr sz="1400">
                <a:solidFill>
                  <a:schemeClr val="dk1"/>
                </a:solidFill>
              </a:defRPr>
            </a:lvl9pPr>
          </a:lstStyle>
          <a:p>
            <a:endParaRPr/>
          </a:p>
        </p:txBody>
      </p:sp>
      <p:sp>
        <p:nvSpPr>
          <p:cNvPr id="567" name="Google Shape;567;p54"/>
          <p:cNvSpPr txBox="1">
            <a:spLocks noGrp="1"/>
          </p:cNvSpPr>
          <p:nvPr>
            <p:ph type="subTitle" idx="3"/>
          </p:nvPr>
        </p:nvSpPr>
        <p:spPr>
          <a:xfrm>
            <a:off x="2646013" y="2451563"/>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9pPr>
          </a:lstStyle>
          <a:p>
            <a:endParaRPr/>
          </a:p>
        </p:txBody>
      </p:sp>
      <p:sp>
        <p:nvSpPr>
          <p:cNvPr id="568" name="Google Shape;568;p54"/>
          <p:cNvSpPr txBox="1">
            <a:spLocks noGrp="1"/>
          </p:cNvSpPr>
          <p:nvPr>
            <p:ph type="subTitle" idx="4"/>
          </p:nvPr>
        </p:nvSpPr>
        <p:spPr>
          <a:xfrm>
            <a:off x="6156588" y="2451563"/>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9pPr>
          </a:lstStyle>
          <a:p>
            <a:endParaRPr/>
          </a:p>
        </p:txBody>
      </p:sp>
      <p:sp>
        <p:nvSpPr>
          <p:cNvPr id="569" name="Google Shape;569;p54"/>
          <p:cNvSpPr/>
          <p:nvPr/>
        </p:nvSpPr>
        <p:spPr>
          <a:xfrm rot="5400000">
            <a:off x="2749693" y="3656550"/>
            <a:ext cx="125100" cy="2848800"/>
          </a:xfrm>
          <a:prstGeom prst="roundRect">
            <a:avLst>
              <a:gd name="adj" fmla="val 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70" name="Google Shape;570;p54"/>
          <p:cNvSpPr/>
          <p:nvPr/>
        </p:nvSpPr>
        <p:spPr>
          <a:xfrm rot="5400000">
            <a:off x="6264743" y="3656550"/>
            <a:ext cx="125100" cy="2848800"/>
          </a:xfrm>
          <a:prstGeom prst="roundRect">
            <a:avLst>
              <a:gd name="adj" fmla="val 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lide Multiple Quiz Options 2 v2">
  <p:cSld name="CUSTOM_27">
    <p:spTree>
      <p:nvGrpSpPr>
        <p:cNvPr id="1" name="Shape 571"/>
        <p:cNvGrpSpPr/>
        <p:nvPr/>
      </p:nvGrpSpPr>
      <p:grpSpPr>
        <a:xfrm>
          <a:off x="0" y="0"/>
          <a:ext cx="0" cy="0"/>
          <a:chOff x="0" y="0"/>
          <a:chExt cx="0" cy="0"/>
        </a:xfrm>
      </p:grpSpPr>
      <p:sp>
        <p:nvSpPr>
          <p:cNvPr id="572" name="Google Shape;572;p55"/>
          <p:cNvSpPr/>
          <p:nvPr/>
        </p:nvSpPr>
        <p:spPr>
          <a:xfrm>
            <a:off x="1387963" y="2791738"/>
            <a:ext cx="2857500" cy="9906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73" name="Google Shape;573;p55"/>
          <p:cNvSpPr/>
          <p:nvPr/>
        </p:nvSpPr>
        <p:spPr>
          <a:xfrm>
            <a:off x="2533825" y="2330513"/>
            <a:ext cx="565800" cy="565800"/>
          </a:xfrm>
          <a:prstGeom prst="roundRect">
            <a:avLst>
              <a:gd name="adj" fmla="val 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74" name="Google Shape;574;p55"/>
          <p:cNvSpPr txBox="1">
            <a:spLocks noGrp="1"/>
          </p:cNvSpPr>
          <p:nvPr>
            <p:ph type="body" idx="1"/>
          </p:nvPr>
        </p:nvSpPr>
        <p:spPr>
          <a:xfrm>
            <a:off x="1541551" y="2955700"/>
            <a:ext cx="2550300" cy="6627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Clr>
                <a:schemeClr val="dk1"/>
              </a:buClr>
              <a:buSzPts val="1400"/>
              <a:buChar char="●"/>
              <a:defRPr sz="1400">
                <a:solidFill>
                  <a:schemeClr val="dk1"/>
                </a:solidFill>
              </a:defRPr>
            </a:lvl1pPr>
            <a:lvl2pPr marL="914400" lvl="1" indent="-317500" algn="ctr">
              <a:spcBef>
                <a:spcPts val="0"/>
              </a:spcBef>
              <a:spcAft>
                <a:spcPts val="0"/>
              </a:spcAft>
              <a:buClr>
                <a:schemeClr val="dk1"/>
              </a:buClr>
              <a:buSzPts val="1400"/>
              <a:buChar char="○"/>
              <a:defRPr sz="1400">
                <a:solidFill>
                  <a:schemeClr val="dk1"/>
                </a:solidFill>
              </a:defRPr>
            </a:lvl2pPr>
            <a:lvl3pPr marL="1371600" lvl="2" indent="-317500" algn="ctr">
              <a:spcBef>
                <a:spcPts val="0"/>
              </a:spcBef>
              <a:spcAft>
                <a:spcPts val="0"/>
              </a:spcAft>
              <a:buClr>
                <a:schemeClr val="dk1"/>
              </a:buClr>
              <a:buSzPts val="1400"/>
              <a:buChar char="■"/>
              <a:defRPr sz="1400">
                <a:solidFill>
                  <a:schemeClr val="dk1"/>
                </a:solidFill>
              </a:defRPr>
            </a:lvl3pPr>
            <a:lvl4pPr marL="1828800" lvl="3" indent="-317500" algn="ctr">
              <a:spcBef>
                <a:spcPts val="0"/>
              </a:spcBef>
              <a:spcAft>
                <a:spcPts val="0"/>
              </a:spcAft>
              <a:buClr>
                <a:schemeClr val="dk1"/>
              </a:buClr>
              <a:buSzPts val="1400"/>
              <a:buChar char="●"/>
              <a:defRPr sz="1400">
                <a:solidFill>
                  <a:schemeClr val="dk1"/>
                </a:solidFill>
              </a:defRPr>
            </a:lvl4pPr>
            <a:lvl5pPr marL="2286000" lvl="4" indent="-317500" algn="ctr">
              <a:spcBef>
                <a:spcPts val="0"/>
              </a:spcBef>
              <a:spcAft>
                <a:spcPts val="0"/>
              </a:spcAft>
              <a:buClr>
                <a:schemeClr val="dk1"/>
              </a:buClr>
              <a:buSzPts val="1400"/>
              <a:buChar char="○"/>
              <a:defRPr sz="1400">
                <a:solidFill>
                  <a:schemeClr val="dk1"/>
                </a:solidFill>
              </a:defRPr>
            </a:lvl5pPr>
            <a:lvl6pPr marL="2743200" lvl="5" indent="-317500" algn="ctr">
              <a:spcBef>
                <a:spcPts val="0"/>
              </a:spcBef>
              <a:spcAft>
                <a:spcPts val="0"/>
              </a:spcAft>
              <a:buClr>
                <a:schemeClr val="dk1"/>
              </a:buClr>
              <a:buSzPts val="1400"/>
              <a:buChar char="■"/>
              <a:defRPr sz="1400">
                <a:solidFill>
                  <a:schemeClr val="dk1"/>
                </a:solidFill>
              </a:defRPr>
            </a:lvl6pPr>
            <a:lvl7pPr marL="3200400" lvl="6" indent="-317500" algn="ctr">
              <a:spcBef>
                <a:spcPts val="0"/>
              </a:spcBef>
              <a:spcAft>
                <a:spcPts val="0"/>
              </a:spcAft>
              <a:buClr>
                <a:schemeClr val="dk1"/>
              </a:buClr>
              <a:buSzPts val="1400"/>
              <a:buChar char="●"/>
              <a:defRPr sz="1400">
                <a:solidFill>
                  <a:schemeClr val="dk1"/>
                </a:solidFill>
              </a:defRPr>
            </a:lvl7pPr>
            <a:lvl8pPr marL="3657600" lvl="7" indent="-317500" algn="ctr">
              <a:spcBef>
                <a:spcPts val="0"/>
              </a:spcBef>
              <a:spcAft>
                <a:spcPts val="0"/>
              </a:spcAft>
              <a:buClr>
                <a:schemeClr val="dk1"/>
              </a:buClr>
              <a:buSzPts val="1400"/>
              <a:buChar char="○"/>
              <a:defRPr sz="1400">
                <a:solidFill>
                  <a:schemeClr val="dk1"/>
                </a:solidFill>
              </a:defRPr>
            </a:lvl8pPr>
            <a:lvl9pPr marL="4114800" lvl="8" indent="-317500" algn="ctr">
              <a:spcBef>
                <a:spcPts val="0"/>
              </a:spcBef>
              <a:spcAft>
                <a:spcPts val="0"/>
              </a:spcAft>
              <a:buClr>
                <a:schemeClr val="dk1"/>
              </a:buClr>
              <a:buSzPts val="1400"/>
              <a:buChar char="■"/>
              <a:defRPr sz="1400">
                <a:solidFill>
                  <a:schemeClr val="dk1"/>
                </a:solidFill>
              </a:defRPr>
            </a:lvl9pPr>
          </a:lstStyle>
          <a:p>
            <a:endParaRPr/>
          </a:p>
        </p:txBody>
      </p:sp>
      <p:sp>
        <p:nvSpPr>
          <p:cNvPr id="575" name="Google Shape;575;p55"/>
          <p:cNvSpPr/>
          <p:nvPr/>
        </p:nvSpPr>
        <p:spPr>
          <a:xfrm>
            <a:off x="4898538" y="2791738"/>
            <a:ext cx="2857500" cy="9906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76" name="Google Shape;576;p55"/>
          <p:cNvSpPr/>
          <p:nvPr/>
        </p:nvSpPr>
        <p:spPr>
          <a:xfrm>
            <a:off x="6044400" y="2330513"/>
            <a:ext cx="565800" cy="565800"/>
          </a:xfrm>
          <a:prstGeom prst="roundRect">
            <a:avLst>
              <a:gd name="adj" fmla="val 0"/>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77" name="Google Shape;577;p55"/>
          <p:cNvSpPr txBox="1">
            <a:spLocks noGrp="1"/>
          </p:cNvSpPr>
          <p:nvPr>
            <p:ph type="body" idx="2"/>
          </p:nvPr>
        </p:nvSpPr>
        <p:spPr>
          <a:xfrm>
            <a:off x="5052126" y="2955700"/>
            <a:ext cx="2550300" cy="6627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Clr>
                <a:schemeClr val="lt1"/>
              </a:buClr>
              <a:buSzPts val="1400"/>
              <a:buChar char="●"/>
              <a:defRPr sz="1400">
                <a:solidFill>
                  <a:schemeClr val="lt1"/>
                </a:solidFill>
              </a:defRPr>
            </a:lvl1pPr>
            <a:lvl2pPr marL="914400" lvl="1" indent="-317500" algn="ctr">
              <a:spcBef>
                <a:spcPts val="0"/>
              </a:spcBef>
              <a:spcAft>
                <a:spcPts val="0"/>
              </a:spcAft>
              <a:buClr>
                <a:schemeClr val="lt1"/>
              </a:buClr>
              <a:buSzPts val="1400"/>
              <a:buChar char="○"/>
              <a:defRPr sz="1400">
                <a:solidFill>
                  <a:schemeClr val="lt1"/>
                </a:solidFill>
              </a:defRPr>
            </a:lvl2pPr>
            <a:lvl3pPr marL="1371600" lvl="2" indent="-317500" algn="ctr">
              <a:spcBef>
                <a:spcPts val="0"/>
              </a:spcBef>
              <a:spcAft>
                <a:spcPts val="0"/>
              </a:spcAft>
              <a:buClr>
                <a:schemeClr val="lt1"/>
              </a:buClr>
              <a:buSzPts val="1400"/>
              <a:buChar char="■"/>
              <a:defRPr sz="1400">
                <a:solidFill>
                  <a:schemeClr val="lt1"/>
                </a:solidFill>
              </a:defRPr>
            </a:lvl3pPr>
            <a:lvl4pPr marL="1828800" lvl="3" indent="-317500" algn="ctr">
              <a:spcBef>
                <a:spcPts val="0"/>
              </a:spcBef>
              <a:spcAft>
                <a:spcPts val="0"/>
              </a:spcAft>
              <a:buClr>
                <a:schemeClr val="lt1"/>
              </a:buClr>
              <a:buSzPts val="1400"/>
              <a:buChar char="●"/>
              <a:defRPr sz="1400">
                <a:solidFill>
                  <a:schemeClr val="lt1"/>
                </a:solidFill>
              </a:defRPr>
            </a:lvl4pPr>
            <a:lvl5pPr marL="2286000" lvl="4" indent="-317500" algn="ctr">
              <a:spcBef>
                <a:spcPts val="0"/>
              </a:spcBef>
              <a:spcAft>
                <a:spcPts val="0"/>
              </a:spcAft>
              <a:buClr>
                <a:schemeClr val="lt1"/>
              </a:buClr>
              <a:buSzPts val="1400"/>
              <a:buChar char="○"/>
              <a:defRPr sz="1400">
                <a:solidFill>
                  <a:schemeClr val="lt1"/>
                </a:solidFill>
              </a:defRPr>
            </a:lvl5pPr>
            <a:lvl6pPr marL="2743200" lvl="5" indent="-317500" algn="ctr">
              <a:spcBef>
                <a:spcPts val="0"/>
              </a:spcBef>
              <a:spcAft>
                <a:spcPts val="0"/>
              </a:spcAft>
              <a:buClr>
                <a:schemeClr val="lt1"/>
              </a:buClr>
              <a:buSzPts val="1400"/>
              <a:buChar char="■"/>
              <a:defRPr sz="1400">
                <a:solidFill>
                  <a:schemeClr val="lt1"/>
                </a:solidFill>
              </a:defRPr>
            </a:lvl6pPr>
            <a:lvl7pPr marL="3200400" lvl="6" indent="-317500" algn="ctr">
              <a:spcBef>
                <a:spcPts val="0"/>
              </a:spcBef>
              <a:spcAft>
                <a:spcPts val="0"/>
              </a:spcAft>
              <a:buClr>
                <a:schemeClr val="lt1"/>
              </a:buClr>
              <a:buSzPts val="1400"/>
              <a:buChar char="●"/>
              <a:defRPr sz="1400">
                <a:solidFill>
                  <a:schemeClr val="lt1"/>
                </a:solidFill>
              </a:defRPr>
            </a:lvl7pPr>
            <a:lvl8pPr marL="3657600" lvl="7" indent="-317500" algn="ctr">
              <a:spcBef>
                <a:spcPts val="0"/>
              </a:spcBef>
              <a:spcAft>
                <a:spcPts val="0"/>
              </a:spcAft>
              <a:buClr>
                <a:schemeClr val="lt1"/>
              </a:buClr>
              <a:buSzPts val="1400"/>
              <a:buChar char="○"/>
              <a:defRPr sz="1400">
                <a:solidFill>
                  <a:schemeClr val="lt1"/>
                </a:solidFill>
              </a:defRPr>
            </a:lvl8pPr>
            <a:lvl9pPr marL="4114800" lvl="8" indent="-317500" algn="ctr">
              <a:spcBef>
                <a:spcPts val="0"/>
              </a:spcBef>
              <a:spcAft>
                <a:spcPts val="0"/>
              </a:spcAft>
              <a:buClr>
                <a:schemeClr val="lt1"/>
              </a:buClr>
              <a:buSzPts val="1400"/>
              <a:buChar char="■"/>
              <a:defRPr sz="1400">
                <a:solidFill>
                  <a:schemeClr val="lt1"/>
                </a:solidFill>
              </a:defRPr>
            </a:lvl9pPr>
          </a:lstStyle>
          <a:p>
            <a:endParaRPr/>
          </a:p>
        </p:txBody>
      </p:sp>
      <p:sp>
        <p:nvSpPr>
          <p:cNvPr id="578" name="Google Shape;578;p55"/>
          <p:cNvSpPr txBox="1">
            <a:spLocks noGrp="1"/>
          </p:cNvSpPr>
          <p:nvPr>
            <p:ph type="title"/>
          </p:nvPr>
        </p:nvSpPr>
        <p:spPr>
          <a:xfrm>
            <a:off x="994950" y="1056628"/>
            <a:ext cx="7154100" cy="11607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579" name="Google Shape;579;p55"/>
          <p:cNvSpPr txBox="1">
            <a:spLocks noGrp="1"/>
          </p:cNvSpPr>
          <p:nvPr>
            <p:ph type="subTitle" idx="3"/>
          </p:nvPr>
        </p:nvSpPr>
        <p:spPr>
          <a:xfrm>
            <a:off x="2646013" y="2451563"/>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1pPr>
            <a:lvl2pPr lvl="1"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2pPr>
            <a:lvl3pPr lvl="2"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3pPr>
            <a:lvl4pPr lvl="3"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4pPr>
            <a:lvl5pPr lvl="4"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5pPr>
            <a:lvl6pPr lvl="5"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6pPr>
            <a:lvl7pPr lvl="6"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7pPr>
            <a:lvl8pPr lvl="7"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8pPr>
            <a:lvl9pPr lvl="8"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580" name="Google Shape;580;p55"/>
          <p:cNvSpPr txBox="1">
            <a:spLocks noGrp="1"/>
          </p:cNvSpPr>
          <p:nvPr>
            <p:ph type="subTitle" idx="4"/>
          </p:nvPr>
        </p:nvSpPr>
        <p:spPr>
          <a:xfrm>
            <a:off x="6156588" y="2451563"/>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1pPr>
            <a:lvl2pPr lvl="1"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2pPr>
            <a:lvl3pPr lvl="2"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3pPr>
            <a:lvl4pPr lvl="3"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4pPr>
            <a:lvl5pPr lvl="4"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5pPr>
            <a:lvl6pPr lvl="5"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6pPr>
            <a:lvl7pPr lvl="6"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7pPr>
            <a:lvl8pPr lvl="7"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8pPr>
            <a:lvl9pPr lvl="8"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581" name="Google Shape;581;p55"/>
          <p:cNvSpPr/>
          <p:nvPr/>
        </p:nvSpPr>
        <p:spPr>
          <a:xfrm rot="5400000">
            <a:off x="-213825" y="2975225"/>
            <a:ext cx="995100" cy="595200"/>
          </a:xfrm>
          <a:prstGeom prst="roundRect">
            <a:avLst>
              <a:gd name="adj" fmla="val 0"/>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82" name="Google Shape;582;p55"/>
          <p:cNvSpPr/>
          <p:nvPr/>
        </p:nvSpPr>
        <p:spPr>
          <a:xfrm rot="5400000">
            <a:off x="8362800" y="2989450"/>
            <a:ext cx="995100" cy="595200"/>
          </a:xfrm>
          <a:prstGeom prst="roundRect">
            <a:avLst>
              <a:gd name="adj" fmla="val 0"/>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lide Single Quiz Options 4 v1">
  <p:cSld name="CUSTOM_28">
    <p:spTree>
      <p:nvGrpSpPr>
        <p:cNvPr id="1" name="Shape 583"/>
        <p:cNvGrpSpPr/>
        <p:nvPr/>
      </p:nvGrpSpPr>
      <p:grpSpPr>
        <a:xfrm>
          <a:off x="0" y="0"/>
          <a:ext cx="0" cy="0"/>
          <a:chOff x="0" y="0"/>
          <a:chExt cx="0" cy="0"/>
        </a:xfrm>
      </p:grpSpPr>
      <p:sp>
        <p:nvSpPr>
          <p:cNvPr id="584" name="Google Shape;584;p56"/>
          <p:cNvSpPr/>
          <p:nvPr/>
        </p:nvSpPr>
        <p:spPr>
          <a:xfrm>
            <a:off x="6945300" y="0"/>
            <a:ext cx="2198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585" name="Google Shape;585;p56"/>
          <p:cNvSpPr/>
          <p:nvPr/>
        </p:nvSpPr>
        <p:spPr>
          <a:xfrm>
            <a:off x="4902600" y="2628825"/>
            <a:ext cx="3358800" cy="995100"/>
          </a:xfrm>
          <a:prstGeom prst="roundRect">
            <a:avLst>
              <a:gd name="adj" fmla="val 0"/>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86" name="Google Shape;586;p56"/>
          <p:cNvSpPr txBox="1">
            <a:spLocks noGrp="1"/>
          </p:cNvSpPr>
          <p:nvPr>
            <p:ph type="title"/>
          </p:nvPr>
        </p:nvSpPr>
        <p:spPr>
          <a:xfrm>
            <a:off x="723225" y="2288275"/>
            <a:ext cx="3516300" cy="5658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587" name="Google Shape;587;p56"/>
          <p:cNvSpPr/>
          <p:nvPr/>
        </p:nvSpPr>
        <p:spPr>
          <a:xfrm>
            <a:off x="4902600" y="410375"/>
            <a:ext cx="3358800" cy="995100"/>
          </a:xfrm>
          <a:prstGeom prst="roundRect">
            <a:avLst>
              <a:gd name="adj" fmla="val 0"/>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88" name="Google Shape;588;p56"/>
          <p:cNvSpPr/>
          <p:nvPr/>
        </p:nvSpPr>
        <p:spPr>
          <a:xfrm>
            <a:off x="4902600" y="1519588"/>
            <a:ext cx="3358800" cy="995100"/>
          </a:xfrm>
          <a:prstGeom prst="roundRect">
            <a:avLst>
              <a:gd name="adj" fmla="val 0"/>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89" name="Google Shape;589;p56"/>
          <p:cNvSpPr/>
          <p:nvPr/>
        </p:nvSpPr>
        <p:spPr>
          <a:xfrm>
            <a:off x="4902600" y="3738050"/>
            <a:ext cx="3358800" cy="995100"/>
          </a:xfrm>
          <a:prstGeom prst="roundRect">
            <a:avLst>
              <a:gd name="adj" fmla="val 0"/>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90" name="Google Shape;590;p56"/>
          <p:cNvSpPr/>
          <p:nvPr/>
        </p:nvSpPr>
        <p:spPr>
          <a:xfrm>
            <a:off x="5058525" y="681125"/>
            <a:ext cx="453600" cy="4536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91" name="Google Shape;591;p56"/>
          <p:cNvSpPr txBox="1">
            <a:spLocks noGrp="1"/>
          </p:cNvSpPr>
          <p:nvPr>
            <p:ph type="body" idx="1"/>
          </p:nvPr>
        </p:nvSpPr>
        <p:spPr>
          <a:xfrm>
            <a:off x="5697100" y="564300"/>
            <a:ext cx="2379300" cy="6909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0"/>
              </a:spcBef>
              <a:spcAft>
                <a:spcPts val="0"/>
              </a:spcAft>
              <a:buClr>
                <a:schemeClr val="dk1"/>
              </a:buClr>
              <a:buSzPts val="1400"/>
              <a:buChar char="○"/>
              <a:defRPr sz="1400">
                <a:solidFill>
                  <a:schemeClr val="dk1"/>
                </a:solidFill>
              </a:defRPr>
            </a:lvl2pPr>
            <a:lvl3pPr marL="1371600" lvl="2" indent="-317500">
              <a:spcBef>
                <a:spcPts val="0"/>
              </a:spcBef>
              <a:spcAft>
                <a:spcPts val="0"/>
              </a:spcAft>
              <a:buClr>
                <a:schemeClr val="dk1"/>
              </a:buClr>
              <a:buSzPts val="1400"/>
              <a:buChar char="■"/>
              <a:defRPr sz="1400">
                <a:solidFill>
                  <a:schemeClr val="dk1"/>
                </a:solidFill>
              </a:defRPr>
            </a:lvl3pPr>
            <a:lvl4pPr marL="1828800" lvl="3" indent="-317500">
              <a:spcBef>
                <a:spcPts val="0"/>
              </a:spcBef>
              <a:spcAft>
                <a:spcPts val="0"/>
              </a:spcAft>
              <a:buClr>
                <a:schemeClr val="dk1"/>
              </a:buClr>
              <a:buSzPts val="1400"/>
              <a:buChar char="●"/>
              <a:defRPr sz="1400">
                <a:solidFill>
                  <a:schemeClr val="dk1"/>
                </a:solidFill>
              </a:defRPr>
            </a:lvl4pPr>
            <a:lvl5pPr marL="2286000" lvl="4" indent="-317500">
              <a:spcBef>
                <a:spcPts val="0"/>
              </a:spcBef>
              <a:spcAft>
                <a:spcPts val="0"/>
              </a:spcAft>
              <a:buClr>
                <a:schemeClr val="dk1"/>
              </a:buClr>
              <a:buSzPts val="1400"/>
              <a:buChar char="○"/>
              <a:defRPr sz="1400">
                <a:solidFill>
                  <a:schemeClr val="dk1"/>
                </a:solidFill>
              </a:defRPr>
            </a:lvl5pPr>
            <a:lvl6pPr marL="2743200" lvl="5" indent="-317500">
              <a:spcBef>
                <a:spcPts val="0"/>
              </a:spcBef>
              <a:spcAft>
                <a:spcPts val="0"/>
              </a:spcAft>
              <a:buClr>
                <a:schemeClr val="dk1"/>
              </a:buClr>
              <a:buSzPts val="1400"/>
              <a:buChar char="■"/>
              <a:defRPr sz="1400">
                <a:solidFill>
                  <a:schemeClr val="dk1"/>
                </a:solidFill>
              </a:defRPr>
            </a:lvl6pPr>
            <a:lvl7pPr marL="3200400" lvl="6" indent="-317500">
              <a:spcBef>
                <a:spcPts val="0"/>
              </a:spcBef>
              <a:spcAft>
                <a:spcPts val="0"/>
              </a:spcAft>
              <a:buClr>
                <a:schemeClr val="dk1"/>
              </a:buClr>
              <a:buSzPts val="1400"/>
              <a:buChar char="●"/>
              <a:defRPr sz="1400">
                <a:solidFill>
                  <a:schemeClr val="dk1"/>
                </a:solidFill>
              </a:defRPr>
            </a:lvl7pPr>
            <a:lvl8pPr marL="3657600" lvl="7" indent="-317500">
              <a:spcBef>
                <a:spcPts val="0"/>
              </a:spcBef>
              <a:spcAft>
                <a:spcPts val="0"/>
              </a:spcAft>
              <a:buClr>
                <a:schemeClr val="dk1"/>
              </a:buClr>
              <a:buSzPts val="1400"/>
              <a:buChar char="○"/>
              <a:defRPr sz="1400">
                <a:solidFill>
                  <a:schemeClr val="dk1"/>
                </a:solidFill>
              </a:defRPr>
            </a:lvl8pPr>
            <a:lvl9pPr marL="4114800" lvl="8" indent="-317500">
              <a:spcBef>
                <a:spcPts val="0"/>
              </a:spcBef>
              <a:spcAft>
                <a:spcPts val="0"/>
              </a:spcAft>
              <a:buClr>
                <a:schemeClr val="dk1"/>
              </a:buClr>
              <a:buSzPts val="1400"/>
              <a:buChar char="■"/>
              <a:defRPr sz="1400">
                <a:solidFill>
                  <a:schemeClr val="dk1"/>
                </a:solidFill>
              </a:defRPr>
            </a:lvl9pPr>
          </a:lstStyle>
          <a:p>
            <a:endParaRPr/>
          </a:p>
        </p:txBody>
      </p:sp>
      <p:sp>
        <p:nvSpPr>
          <p:cNvPr id="592" name="Google Shape;592;p56"/>
          <p:cNvSpPr/>
          <p:nvPr/>
        </p:nvSpPr>
        <p:spPr>
          <a:xfrm>
            <a:off x="5045625" y="1785525"/>
            <a:ext cx="453600" cy="4536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93" name="Google Shape;593;p56"/>
          <p:cNvSpPr txBox="1">
            <a:spLocks noGrp="1"/>
          </p:cNvSpPr>
          <p:nvPr>
            <p:ph type="body" idx="2"/>
          </p:nvPr>
        </p:nvSpPr>
        <p:spPr>
          <a:xfrm>
            <a:off x="5697100" y="1668703"/>
            <a:ext cx="2379300" cy="6909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0"/>
              </a:spcBef>
              <a:spcAft>
                <a:spcPts val="0"/>
              </a:spcAft>
              <a:buClr>
                <a:schemeClr val="dk1"/>
              </a:buClr>
              <a:buSzPts val="1400"/>
              <a:buChar char="○"/>
              <a:defRPr sz="1400">
                <a:solidFill>
                  <a:schemeClr val="dk1"/>
                </a:solidFill>
              </a:defRPr>
            </a:lvl2pPr>
            <a:lvl3pPr marL="1371600" lvl="2" indent="-317500">
              <a:spcBef>
                <a:spcPts val="0"/>
              </a:spcBef>
              <a:spcAft>
                <a:spcPts val="0"/>
              </a:spcAft>
              <a:buClr>
                <a:schemeClr val="dk1"/>
              </a:buClr>
              <a:buSzPts val="1400"/>
              <a:buChar char="■"/>
              <a:defRPr sz="1400">
                <a:solidFill>
                  <a:schemeClr val="dk1"/>
                </a:solidFill>
              </a:defRPr>
            </a:lvl3pPr>
            <a:lvl4pPr marL="1828800" lvl="3" indent="-317500">
              <a:spcBef>
                <a:spcPts val="0"/>
              </a:spcBef>
              <a:spcAft>
                <a:spcPts val="0"/>
              </a:spcAft>
              <a:buClr>
                <a:schemeClr val="dk1"/>
              </a:buClr>
              <a:buSzPts val="1400"/>
              <a:buChar char="●"/>
              <a:defRPr sz="1400">
                <a:solidFill>
                  <a:schemeClr val="dk1"/>
                </a:solidFill>
              </a:defRPr>
            </a:lvl4pPr>
            <a:lvl5pPr marL="2286000" lvl="4" indent="-317500">
              <a:spcBef>
                <a:spcPts val="0"/>
              </a:spcBef>
              <a:spcAft>
                <a:spcPts val="0"/>
              </a:spcAft>
              <a:buClr>
                <a:schemeClr val="dk1"/>
              </a:buClr>
              <a:buSzPts val="1400"/>
              <a:buChar char="○"/>
              <a:defRPr sz="1400">
                <a:solidFill>
                  <a:schemeClr val="dk1"/>
                </a:solidFill>
              </a:defRPr>
            </a:lvl5pPr>
            <a:lvl6pPr marL="2743200" lvl="5" indent="-317500">
              <a:spcBef>
                <a:spcPts val="0"/>
              </a:spcBef>
              <a:spcAft>
                <a:spcPts val="0"/>
              </a:spcAft>
              <a:buClr>
                <a:schemeClr val="dk1"/>
              </a:buClr>
              <a:buSzPts val="1400"/>
              <a:buChar char="■"/>
              <a:defRPr sz="1400">
                <a:solidFill>
                  <a:schemeClr val="dk1"/>
                </a:solidFill>
              </a:defRPr>
            </a:lvl6pPr>
            <a:lvl7pPr marL="3200400" lvl="6" indent="-317500">
              <a:spcBef>
                <a:spcPts val="0"/>
              </a:spcBef>
              <a:spcAft>
                <a:spcPts val="0"/>
              </a:spcAft>
              <a:buClr>
                <a:schemeClr val="dk1"/>
              </a:buClr>
              <a:buSzPts val="1400"/>
              <a:buChar char="●"/>
              <a:defRPr sz="1400">
                <a:solidFill>
                  <a:schemeClr val="dk1"/>
                </a:solidFill>
              </a:defRPr>
            </a:lvl7pPr>
            <a:lvl8pPr marL="3657600" lvl="7" indent="-317500">
              <a:spcBef>
                <a:spcPts val="0"/>
              </a:spcBef>
              <a:spcAft>
                <a:spcPts val="0"/>
              </a:spcAft>
              <a:buClr>
                <a:schemeClr val="dk1"/>
              </a:buClr>
              <a:buSzPts val="1400"/>
              <a:buChar char="○"/>
              <a:defRPr sz="1400">
                <a:solidFill>
                  <a:schemeClr val="dk1"/>
                </a:solidFill>
              </a:defRPr>
            </a:lvl8pPr>
            <a:lvl9pPr marL="4114800" lvl="8" indent="-317500">
              <a:spcBef>
                <a:spcPts val="0"/>
              </a:spcBef>
              <a:spcAft>
                <a:spcPts val="0"/>
              </a:spcAft>
              <a:buClr>
                <a:schemeClr val="dk1"/>
              </a:buClr>
              <a:buSzPts val="1400"/>
              <a:buChar char="■"/>
              <a:defRPr sz="1400">
                <a:solidFill>
                  <a:schemeClr val="dk1"/>
                </a:solidFill>
              </a:defRPr>
            </a:lvl9pPr>
          </a:lstStyle>
          <a:p>
            <a:endParaRPr/>
          </a:p>
        </p:txBody>
      </p:sp>
      <p:sp>
        <p:nvSpPr>
          <p:cNvPr id="594" name="Google Shape;594;p56"/>
          <p:cNvSpPr/>
          <p:nvPr/>
        </p:nvSpPr>
        <p:spPr>
          <a:xfrm>
            <a:off x="5045625" y="2894150"/>
            <a:ext cx="453600" cy="4536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95" name="Google Shape;595;p56"/>
          <p:cNvSpPr txBox="1">
            <a:spLocks noGrp="1"/>
          </p:cNvSpPr>
          <p:nvPr>
            <p:ph type="body" idx="3"/>
          </p:nvPr>
        </p:nvSpPr>
        <p:spPr>
          <a:xfrm>
            <a:off x="5697100" y="2777332"/>
            <a:ext cx="2379300" cy="6909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0"/>
              </a:spcBef>
              <a:spcAft>
                <a:spcPts val="0"/>
              </a:spcAft>
              <a:buClr>
                <a:schemeClr val="dk1"/>
              </a:buClr>
              <a:buSzPts val="1400"/>
              <a:buChar char="○"/>
              <a:defRPr sz="1400">
                <a:solidFill>
                  <a:schemeClr val="dk1"/>
                </a:solidFill>
              </a:defRPr>
            </a:lvl2pPr>
            <a:lvl3pPr marL="1371600" lvl="2" indent="-317500">
              <a:spcBef>
                <a:spcPts val="0"/>
              </a:spcBef>
              <a:spcAft>
                <a:spcPts val="0"/>
              </a:spcAft>
              <a:buClr>
                <a:schemeClr val="dk1"/>
              </a:buClr>
              <a:buSzPts val="1400"/>
              <a:buChar char="■"/>
              <a:defRPr sz="1400">
                <a:solidFill>
                  <a:schemeClr val="dk1"/>
                </a:solidFill>
              </a:defRPr>
            </a:lvl3pPr>
            <a:lvl4pPr marL="1828800" lvl="3" indent="-317500">
              <a:spcBef>
                <a:spcPts val="0"/>
              </a:spcBef>
              <a:spcAft>
                <a:spcPts val="0"/>
              </a:spcAft>
              <a:buClr>
                <a:schemeClr val="dk1"/>
              </a:buClr>
              <a:buSzPts val="1400"/>
              <a:buChar char="●"/>
              <a:defRPr sz="1400">
                <a:solidFill>
                  <a:schemeClr val="dk1"/>
                </a:solidFill>
              </a:defRPr>
            </a:lvl4pPr>
            <a:lvl5pPr marL="2286000" lvl="4" indent="-317500">
              <a:spcBef>
                <a:spcPts val="0"/>
              </a:spcBef>
              <a:spcAft>
                <a:spcPts val="0"/>
              </a:spcAft>
              <a:buClr>
                <a:schemeClr val="dk1"/>
              </a:buClr>
              <a:buSzPts val="1400"/>
              <a:buChar char="○"/>
              <a:defRPr sz="1400">
                <a:solidFill>
                  <a:schemeClr val="dk1"/>
                </a:solidFill>
              </a:defRPr>
            </a:lvl5pPr>
            <a:lvl6pPr marL="2743200" lvl="5" indent="-317500">
              <a:spcBef>
                <a:spcPts val="0"/>
              </a:spcBef>
              <a:spcAft>
                <a:spcPts val="0"/>
              </a:spcAft>
              <a:buClr>
                <a:schemeClr val="dk1"/>
              </a:buClr>
              <a:buSzPts val="1400"/>
              <a:buChar char="■"/>
              <a:defRPr sz="1400">
                <a:solidFill>
                  <a:schemeClr val="dk1"/>
                </a:solidFill>
              </a:defRPr>
            </a:lvl6pPr>
            <a:lvl7pPr marL="3200400" lvl="6" indent="-317500">
              <a:spcBef>
                <a:spcPts val="0"/>
              </a:spcBef>
              <a:spcAft>
                <a:spcPts val="0"/>
              </a:spcAft>
              <a:buClr>
                <a:schemeClr val="dk1"/>
              </a:buClr>
              <a:buSzPts val="1400"/>
              <a:buChar char="●"/>
              <a:defRPr sz="1400">
                <a:solidFill>
                  <a:schemeClr val="dk1"/>
                </a:solidFill>
              </a:defRPr>
            </a:lvl7pPr>
            <a:lvl8pPr marL="3657600" lvl="7" indent="-317500">
              <a:spcBef>
                <a:spcPts val="0"/>
              </a:spcBef>
              <a:spcAft>
                <a:spcPts val="0"/>
              </a:spcAft>
              <a:buClr>
                <a:schemeClr val="dk1"/>
              </a:buClr>
              <a:buSzPts val="1400"/>
              <a:buChar char="○"/>
              <a:defRPr sz="1400">
                <a:solidFill>
                  <a:schemeClr val="dk1"/>
                </a:solidFill>
              </a:defRPr>
            </a:lvl8pPr>
            <a:lvl9pPr marL="4114800" lvl="8" indent="-317500">
              <a:spcBef>
                <a:spcPts val="0"/>
              </a:spcBef>
              <a:spcAft>
                <a:spcPts val="0"/>
              </a:spcAft>
              <a:buClr>
                <a:schemeClr val="dk1"/>
              </a:buClr>
              <a:buSzPts val="1400"/>
              <a:buChar char="■"/>
              <a:defRPr sz="1400">
                <a:solidFill>
                  <a:schemeClr val="dk1"/>
                </a:solidFill>
              </a:defRPr>
            </a:lvl9pPr>
          </a:lstStyle>
          <a:p>
            <a:endParaRPr/>
          </a:p>
        </p:txBody>
      </p:sp>
      <p:sp>
        <p:nvSpPr>
          <p:cNvPr id="596" name="Google Shape;596;p56"/>
          <p:cNvSpPr/>
          <p:nvPr/>
        </p:nvSpPr>
        <p:spPr>
          <a:xfrm>
            <a:off x="5045625" y="4003963"/>
            <a:ext cx="453600" cy="4536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97" name="Google Shape;597;p56"/>
          <p:cNvSpPr txBox="1">
            <a:spLocks noGrp="1"/>
          </p:cNvSpPr>
          <p:nvPr>
            <p:ph type="body" idx="4"/>
          </p:nvPr>
        </p:nvSpPr>
        <p:spPr>
          <a:xfrm>
            <a:off x="5697100" y="3887148"/>
            <a:ext cx="2379300" cy="6909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0"/>
              </a:spcBef>
              <a:spcAft>
                <a:spcPts val="0"/>
              </a:spcAft>
              <a:buClr>
                <a:schemeClr val="dk1"/>
              </a:buClr>
              <a:buSzPts val="1400"/>
              <a:buChar char="○"/>
              <a:defRPr sz="1400">
                <a:solidFill>
                  <a:schemeClr val="dk1"/>
                </a:solidFill>
              </a:defRPr>
            </a:lvl2pPr>
            <a:lvl3pPr marL="1371600" lvl="2" indent="-317500">
              <a:spcBef>
                <a:spcPts val="0"/>
              </a:spcBef>
              <a:spcAft>
                <a:spcPts val="0"/>
              </a:spcAft>
              <a:buClr>
                <a:schemeClr val="dk1"/>
              </a:buClr>
              <a:buSzPts val="1400"/>
              <a:buChar char="■"/>
              <a:defRPr sz="1400">
                <a:solidFill>
                  <a:schemeClr val="dk1"/>
                </a:solidFill>
              </a:defRPr>
            </a:lvl3pPr>
            <a:lvl4pPr marL="1828800" lvl="3" indent="-317500">
              <a:spcBef>
                <a:spcPts val="0"/>
              </a:spcBef>
              <a:spcAft>
                <a:spcPts val="0"/>
              </a:spcAft>
              <a:buClr>
                <a:schemeClr val="dk1"/>
              </a:buClr>
              <a:buSzPts val="1400"/>
              <a:buChar char="●"/>
              <a:defRPr sz="1400">
                <a:solidFill>
                  <a:schemeClr val="dk1"/>
                </a:solidFill>
              </a:defRPr>
            </a:lvl4pPr>
            <a:lvl5pPr marL="2286000" lvl="4" indent="-317500">
              <a:spcBef>
                <a:spcPts val="0"/>
              </a:spcBef>
              <a:spcAft>
                <a:spcPts val="0"/>
              </a:spcAft>
              <a:buClr>
                <a:schemeClr val="dk1"/>
              </a:buClr>
              <a:buSzPts val="1400"/>
              <a:buChar char="○"/>
              <a:defRPr sz="1400">
                <a:solidFill>
                  <a:schemeClr val="dk1"/>
                </a:solidFill>
              </a:defRPr>
            </a:lvl5pPr>
            <a:lvl6pPr marL="2743200" lvl="5" indent="-317500">
              <a:spcBef>
                <a:spcPts val="0"/>
              </a:spcBef>
              <a:spcAft>
                <a:spcPts val="0"/>
              </a:spcAft>
              <a:buClr>
                <a:schemeClr val="dk1"/>
              </a:buClr>
              <a:buSzPts val="1400"/>
              <a:buChar char="■"/>
              <a:defRPr sz="1400">
                <a:solidFill>
                  <a:schemeClr val="dk1"/>
                </a:solidFill>
              </a:defRPr>
            </a:lvl6pPr>
            <a:lvl7pPr marL="3200400" lvl="6" indent="-317500">
              <a:spcBef>
                <a:spcPts val="0"/>
              </a:spcBef>
              <a:spcAft>
                <a:spcPts val="0"/>
              </a:spcAft>
              <a:buClr>
                <a:schemeClr val="dk1"/>
              </a:buClr>
              <a:buSzPts val="1400"/>
              <a:buChar char="●"/>
              <a:defRPr sz="1400">
                <a:solidFill>
                  <a:schemeClr val="dk1"/>
                </a:solidFill>
              </a:defRPr>
            </a:lvl7pPr>
            <a:lvl8pPr marL="3657600" lvl="7" indent="-317500">
              <a:spcBef>
                <a:spcPts val="0"/>
              </a:spcBef>
              <a:spcAft>
                <a:spcPts val="0"/>
              </a:spcAft>
              <a:buClr>
                <a:schemeClr val="dk1"/>
              </a:buClr>
              <a:buSzPts val="1400"/>
              <a:buChar char="○"/>
              <a:defRPr sz="1400">
                <a:solidFill>
                  <a:schemeClr val="dk1"/>
                </a:solidFill>
              </a:defRPr>
            </a:lvl8pPr>
            <a:lvl9pPr marL="4114800" lvl="8" indent="-317500">
              <a:spcBef>
                <a:spcPts val="0"/>
              </a:spcBef>
              <a:spcAft>
                <a:spcPts val="0"/>
              </a:spcAft>
              <a:buClr>
                <a:schemeClr val="dk1"/>
              </a:buClr>
              <a:buSzPts val="1400"/>
              <a:buChar char="■"/>
              <a:defRPr sz="1400">
                <a:solidFill>
                  <a:schemeClr val="dk1"/>
                </a:solidFill>
              </a:defRPr>
            </a:lvl9pPr>
          </a:lstStyle>
          <a:p>
            <a:endParaRPr/>
          </a:p>
        </p:txBody>
      </p:sp>
      <p:sp>
        <p:nvSpPr>
          <p:cNvPr id="598" name="Google Shape;598;p56"/>
          <p:cNvSpPr txBox="1">
            <a:spLocks noGrp="1"/>
          </p:cNvSpPr>
          <p:nvPr>
            <p:ph type="subTitle" idx="5"/>
          </p:nvPr>
        </p:nvSpPr>
        <p:spPr>
          <a:xfrm>
            <a:off x="5101725" y="1855300"/>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9pPr>
          </a:lstStyle>
          <a:p>
            <a:endParaRPr/>
          </a:p>
        </p:txBody>
      </p:sp>
      <p:sp>
        <p:nvSpPr>
          <p:cNvPr id="599" name="Google Shape;599;p56"/>
          <p:cNvSpPr txBox="1">
            <a:spLocks noGrp="1"/>
          </p:cNvSpPr>
          <p:nvPr>
            <p:ph type="subTitle" idx="6"/>
          </p:nvPr>
        </p:nvSpPr>
        <p:spPr>
          <a:xfrm>
            <a:off x="5114625" y="2964525"/>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9pPr>
          </a:lstStyle>
          <a:p>
            <a:endParaRPr/>
          </a:p>
        </p:txBody>
      </p:sp>
      <p:sp>
        <p:nvSpPr>
          <p:cNvPr id="600" name="Google Shape;600;p56"/>
          <p:cNvSpPr txBox="1">
            <a:spLocks noGrp="1"/>
          </p:cNvSpPr>
          <p:nvPr>
            <p:ph type="subTitle" idx="7"/>
          </p:nvPr>
        </p:nvSpPr>
        <p:spPr>
          <a:xfrm>
            <a:off x="5114625" y="746075"/>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9pPr>
          </a:lstStyle>
          <a:p>
            <a:endParaRPr/>
          </a:p>
        </p:txBody>
      </p:sp>
      <p:sp>
        <p:nvSpPr>
          <p:cNvPr id="601" name="Google Shape;601;p56"/>
          <p:cNvSpPr txBox="1">
            <a:spLocks noGrp="1"/>
          </p:cNvSpPr>
          <p:nvPr>
            <p:ph type="subTitle" idx="8"/>
          </p:nvPr>
        </p:nvSpPr>
        <p:spPr>
          <a:xfrm>
            <a:off x="5101725" y="4073750"/>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lide Single Quiz Options 4 v2">
  <p:cSld name="CUSTOM_29">
    <p:spTree>
      <p:nvGrpSpPr>
        <p:cNvPr id="1" name="Shape 602"/>
        <p:cNvGrpSpPr/>
        <p:nvPr/>
      </p:nvGrpSpPr>
      <p:grpSpPr>
        <a:xfrm>
          <a:off x="0" y="0"/>
          <a:ext cx="0" cy="0"/>
          <a:chOff x="0" y="0"/>
          <a:chExt cx="0" cy="0"/>
        </a:xfrm>
      </p:grpSpPr>
      <p:sp>
        <p:nvSpPr>
          <p:cNvPr id="603" name="Google Shape;603;p57"/>
          <p:cNvSpPr/>
          <p:nvPr/>
        </p:nvSpPr>
        <p:spPr>
          <a:xfrm>
            <a:off x="0" y="3591725"/>
            <a:ext cx="9144000" cy="1551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604" name="Google Shape;604;p57"/>
          <p:cNvSpPr txBox="1">
            <a:spLocks noGrp="1"/>
          </p:cNvSpPr>
          <p:nvPr>
            <p:ph type="title"/>
          </p:nvPr>
        </p:nvSpPr>
        <p:spPr>
          <a:xfrm>
            <a:off x="1399175" y="383275"/>
            <a:ext cx="6160200" cy="1051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605" name="Google Shape;605;p57"/>
          <p:cNvSpPr/>
          <p:nvPr/>
        </p:nvSpPr>
        <p:spPr>
          <a:xfrm>
            <a:off x="4683025" y="1795650"/>
            <a:ext cx="2876400" cy="939000"/>
          </a:xfrm>
          <a:prstGeom prst="roundRect">
            <a:avLst>
              <a:gd name="adj" fmla="val 0"/>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06" name="Google Shape;606;p57"/>
          <p:cNvSpPr/>
          <p:nvPr/>
        </p:nvSpPr>
        <p:spPr>
          <a:xfrm>
            <a:off x="4863312" y="1982250"/>
            <a:ext cx="565800" cy="5658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07" name="Google Shape;607;p57"/>
          <p:cNvSpPr txBox="1">
            <a:spLocks noGrp="1"/>
          </p:cNvSpPr>
          <p:nvPr>
            <p:ph type="body" idx="1"/>
          </p:nvPr>
        </p:nvSpPr>
        <p:spPr>
          <a:xfrm>
            <a:off x="5559500" y="1942800"/>
            <a:ext cx="1780500" cy="605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0"/>
              </a:spcBef>
              <a:spcAft>
                <a:spcPts val="0"/>
              </a:spcAft>
              <a:buClr>
                <a:schemeClr val="dk1"/>
              </a:buClr>
              <a:buSzPts val="1400"/>
              <a:buChar char="○"/>
              <a:defRPr sz="1400">
                <a:solidFill>
                  <a:schemeClr val="dk1"/>
                </a:solidFill>
              </a:defRPr>
            </a:lvl2pPr>
            <a:lvl3pPr marL="1371600" lvl="2" indent="-317500">
              <a:spcBef>
                <a:spcPts val="0"/>
              </a:spcBef>
              <a:spcAft>
                <a:spcPts val="0"/>
              </a:spcAft>
              <a:buClr>
                <a:schemeClr val="dk1"/>
              </a:buClr>
              <a:buSzPts val="1400"/>
              <a:buChar char="■"/>
              <a:defRPr sz="1400">
                <a:solidFill>
                  <a:schemeClr val="dk1"/>
                </a:solidFill>
              </a:defRPr>
            </a:lvl3pPr>
            <a:lvl4pPr marL="1828800" lvl="3" indent="-317500">
              <a:spcBef>
                <a:spcPts val="0"/>
              </a:spcBef>
              <a:spcAft>
                <a:spcPts val="0"/>
              </a:spcAft>
              <a:buClr>
                <a:schemeClr val="dk1"/>
              </a:buClr>
              <a:buSzPts val="1400"/>
              <a:buChar char="●"/>
              <a:defRPr sz="1400">
                <a:solidFill>
                  <a:schemeClr val="dk1"/>
                </a:solidFill>
              </a:defRPr>
            </a:lvl4pPr>
            <a:lvl5pPr marL="2286000" lvl="4" indent="-317500">
              <a:spcBef>
                <a:spcPts val="0"/>
              </a:spcBef>
              <a:spcAft>
                <a:spcPts val="0"/>
              </a:spcAft>
              <a:buClr>
                <a:schemeClr val="dk1"/>
              </a:buClr>
              <a:buSzPts val="1400"/>
              <a:buChar char="○"/>
              <a:defRPr sz="1400">
                <a:solidFill>
                  <a:schemeClr val="dk1"/>
                </a:solidFill>
              </a:defRPr>
            </a:lvl5pPr>
            <a:lvl6pPr marL="2743200" lvl="5" indent="-317500">
              <a:spcBef>
                <a:spcPts val="0"/>
              </a:spcBef>
              <a:spcAft>
                <a:spcPts val="0"/>
              </a:spcAft>
              <a:buClr>
                <a:schemeClr val="dk1"/>
              </a:buClr>
              <a:buSzPts val="1400"/>
              <a:buChar char="■"/>
              <a:defRPr sz="1400">
                <a:solidFill>
                  <a:schemeClr val="dk1"/>
                </a:solidFill>
              </a:defRPr>
            </a:lvl6pPr>
            <a:lvl7pPr marL="3200400" lvl="6" indent="-317500">
              <a:spcBef>
                <a:spcPts val="0"/>
              </a:spcBef>
              <a:spcAft>
                <a:spcPts val="0"/>
              </a:spcAft>
              <a:buClr>
                <a:schemeClr val="dk1"/>
              </a:buClr>
              <a:buSzPts val="1400"/>
              <a:buChar char="●"/>
              <a:defRPr sz="1400">
                <a:solidFill>
                  <a:schemeClr val="dk1"/>
                </a:solidFill>
              </a:defRPr>
            </a:lvl7pPr>
            <a:lvl8pPr marL="3657600" lvl="7" indent="-317500">
              <a:spcBef>
                <a:spcPts val="0"/>
              </a:spcBef>
              <a:spcAft>
                <a:spcPts val="0"/>
              </a:spcAft>
              <a:buClr>
                <a:schemeClr val="dk1"/>
              </a:buClr>
              <a:buSzPts val="1400"/>
              <a:buChar char="○"/>
              <a:defRPr sz="1400">
                <a:solidFill>
                  <a:schemeClr val="dk1"/>
                </a:solidFill>
              </a:defRPr>
            </a:lvl8pPr>
            <a:lvl9pPr marL="4114800" lvl="8" indent="-317500">
              <a:spcBef>
                <a:spcPts val="0"/>
              </a:spcBef>
              <a:spcAft>
                <a:spcPts val="0"/>
              </a:spcAft>
              <a:buClr>
                <a:schemeClr val="dk1"/>
              </a:buClr>
              <a:buSzPts val="1400"/>
              <a:buChar char="■"/>
              <a:defRPr sz="1400">
                <a:solidFill>
                  <a:schemeClr val="dk1"/>
                </a:solidFill>
              </a:defRPr>
            </a:lvl9pPr>
          </a:lstStyle>
          <a:p>
            <a:endParaRPr/>
          </a:p>
        </p:txBody>
      </p:sp>
      <p:sp>
        <p:nvSpPr>
          <p:cNvPr id="608" name="Google Shape;608;p57"/>
          <p:cNvSpPr txBox="1">
            <a:spLocks noGrp="1"/>
          </p:cNvSpPr>
          <p:nvPr>
            <p:ph type="subTitle" idx="2"/>
          </p:nvPr>
        </p:nvSpPr>
        <p:spPr>
          <a:xfrm>
            <a:off x="4975500" y="2103300"/>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9pPr>
          </a:lstStyle>
          <a:p>
            <a:endParaRPr/>
          </a:p>
        </p:txBody>
      </p:sp>
      <p:sp>
        <p:nvSpPr>
          <p:cNvPr id="609" name="Google Shape;609;p57"/>
          <p:cNvSpPr/>
          <p:nvPr/>
        </p:nvSpPr>
        <p:spPr>
          <a:xfrm>
            <a:off x="4683025" y="3095750"/>
            <a:ext cx="2876400" cy="939000"/>
          </a:xfrm>
          <a:prstGeom prst="roundRect">
            <a:avLst>
              <a:gd name="adj" fmla="val 0"/>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10" name="Google Shape;610;p57"/>
          <p:cNvSpPr/>
          <p:nvPr/>
        </p:nvSpPr>
        <p:spPr>
          <a:xfrm>
            <a:off x="4863312" y="3282350"/>
            <a:ext cx="565800" cy="5658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11" name="Google Shape;611;p57"/>
          <p:cNvSpPr txBox="1">
            <a:spLocks noGrp="1"/>
          </p:cNvSpPr>
          <p:nvPr>
            <p:ph type="subTitle" idx="3"/>
          </p:nvPr>
        </p:nvSpPr>
        <p:spPr>
          <a:xfrm>
            <a:off x="4975500" y="3403400"/>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9pPr>
          </a:lstStyle>
          <a:p>
            <a:endParaRPr/>
          </a:p>
        </p:txBody>
      </p:sp>
      <p:sp>
        <p:nvSpPr>
          <p:cNvPr id="612" name="Google Shape;612;p57"/>
          <p:cNvSpPr/>
          <p:nvPr/>
        </p:nvSpPr>
        <p:spPr>
          <a:xfrm>
            <a:off x="1399175" y="1795650"/>
            <a:ext cx="2876400" cy="939000"/>
          </a:xfrm>
          <a:prstGeom prst="roundRect">
            <a:avLst>
              <a:gd name="adj" fmla="val 0"/>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13" name="Google Shape;613;p57"/>
          <p:cNvSpPr/>
          <p:nvPr/>
        </p:nvSpPr>
        <p:spPr>
          <a:xfrm>
            <a:off x="1579462" y="1982250"/>
            <a:ext cx="565800" cy="5658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14" name="Google Shape;614;p57"/>
          <p:cNvSpPr txBox="1">
            <a:spLocks noGrp="1"/>
          </p:cNvSpPr>
          <p:nvPr>
            <p:ph type="body" idx="4"/>
          </p:nvPr>
        </p:nvSpPr>
        <p:spPr>
          <a:xfrm>
            <a:off x="2275650" y="1942800"/>
            <a:ext cx="1780500" cy="605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0"/>
              </a:spcBef>
              <a:spcAft>
                <a:spcPts val="0"/>
              </a:spcAft>
              <a:buClr>
                <a:schemeClr val="dk1"/>
              </a:buClr>
              <a:buSzPts val="1400"/>
              <a:buChar char="○"/>
              <a:defRPr sz="1400">
                <a:solidFill>
                  <a:schemeClr val="dk1"/>
                </a:solidFill>
              </a:defRPr>
            </a:lvl2pPr>
            <a:lvl3pPr marL="1371600" lvl="2" indent="-317500">
              <a:spcBef>
                <a:spcPts val="0"/>
              </a:spcBef>
              <a:spcAft>
                <a:spcPts val="0"/>
              </a:spcAft>
              <a:buClr>
                <a:schemeClr val="dk1"/>
              </a:buClr>
              <a:buSzPts val="1400"/>
              <a:buChar char="■"/>
              <a:defRPr sz="1400">
                <a:solidFill>
                  <a:schemeClr val="dk1"/>
                </a:solidFill>
              </a:defRPr>
            </a:lvl3pPr>
            <a:lvl4pPr marL="1828800" lvl="3" indent="-317500">
              <a:spcBef>
                <a:spcPts val="0"/>
              </a:spcBef>
              <a:spcAft>
                <a:spcPts val="0"/>
              </a:spcAft>
              <a:buClr>
                <a:schemeClr val="dk1"/>
              </a:buClr>
              <a:buSzPts val="1400"/>
              <a:buChar char="●"/>
              <a:defRPr sz="1400">
                <a:solidFill>
                  <a:schemeClr val="dk1"/>
                </a:solidFill>
              </a:defRPr>
            </a:lvl4pPr>
            <a:lvl5pPr marL="2286000" lvl="4" indent="-317500">
              <a:spcBef>
                <a:spcPts val="0"/>
              </a:spcBef>
              <a:spcAft>
                <a:spcPts val="0"/>
              </a:spcAft>
              <a:buClr>
                <a:schemeClr val="dk1"/>
              </a:buClr>
              <a:buSzPts val="1400"/>
              <a:buChar char="○"/>
              <a:defRPr sz="1400">
                <a:solidFill>
                  <a:schemeClr val="dk1"/>
                </a:solidFill>
              </a:defRPr>
            </a:lvl5pPr>
            <a:lvl6pPr marL="2743200" lvl="5" indent="-317500">
              <a:spcBef>
                <a:spcPts val="0"/>
              </a:spcBef>
              <a:spcAft>
                <a:spcPts val="0"/>
              </a:spcAft>
              <a:buClr>
                <a:schemeClr val="dk1"/>
              </a:buClr>
              <a:buSzPts val="1400"/>
              <a:buChar char="■"/>
              <a:defRPr sz="1400">
                <a:solidFill>
                  <a:schemeClr val="dk1"/>
                </a:solidFill>
              </a:defRPr>
            </a:lvl6pPr>
            <a:lvl7pPr marL="3200400" lvl="6" indent="-317500">
              <a:spcBef>
                <a:spcPts val="0"/>
              </a:spcBef>
              <a:spcAft>
                <a:spcPts val="0"/>
              </a:spcAft>
              <a:buClr>
                <a:schemeClr val="dk1"/>
              </a:buClr>
              <a:buSzPts val="1400"/>
              <a:buChar char="●"/>
              <a:defRPr sz="1400">
                <a:solidFill>
                  <a:schemeClr val="dk1"/>
                </a:solidFill>
              </a:defRPr>
            </a:lvl7pPr>
            <a:lvl8pPr marL="3657600" lvl="7" indent="-317500">
              <a:spcBef>
                <a:spcPts val="0"/>
              </a:spcBef>
              <a:spcAft>
                <a:spcPts val="0"/>
              </a:spcAft>
              <a:buClr>
                <a:schemeClr val="dk1"/>
              </a:buClr>
              <a:buSzPts val="1400"/>
              <a:buChar char="○"/>
              <a:defRPr sz="1400">
                <a:solidFill>
                  <a:schemeClr val="dk1"/>
                </a:solidFill>
              </a:defRPr>
            </a:lvl8pPr>
            <a:lvl9pPr marL="4114800" lvl="8" indent="-317500">
              <a:spcBef>
                <a:spcPts val="0"/>
              </a:spcBef>
              <a:spcAft>
                <a:spcPts val="0"/>
              </a:spcAft>
              <a:buClr>
                <a:schemeClr val="dk1"/>
              </a:buClr>
              <a:buSzPts val="1400"/>
              <a:buChar char="■"/>
              <a:defRPr sz="1400">
                <a:solidFill>
                  <a:schemeClr val="dk1"/>
                </a:solidFill>
              </a:defRPr>
            </a:lvl9pPr>
          </a:lstStyle>
          <a:p>
            <a:endParaRPr/>
          </a:p>
        </p:txBody>
      </p:sp>
      <p:sp>
        <p:nvSpPr>
          <p:cNvPr id="615" name="Google Shape;615;p57"/>
          <p:cNvSpPr/>
          <p:nvPr/>
        </p:nvSpPr>
        <p:spPr>
          <a:xfrm>
            <a:off x="1399175" y="3095750"/>
            <a:ext cx="2876400" cy="939000"/>
          </a:xfrm>
          <a:prstGeom prst="roundRect">
            <a:avLst>
              <a:gd name="adj" fmla="val 0"/>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16" name="Google Shape;616;p57"/>
          <p:cNvSpPr/>
          <p:nvPr/>
        </p:nvSpPr>
        <p:spPr>
          <a:xfrm>
            <a:off x="1579462" y="3282350"/>
            <a:ext cx="565800" cy="5658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17" name="Google Shape;617;p57"/>
          <p:cNvSpPr txBox="1">
            <a:spLocks noGrp="1"/>
          </p:cNvSpPr>
          <p:nvPr>
            <p:ph type="body" idx="5"/>
          </p:nvPr>
        </p:nvSpPr>
        <p:spPr>
          <a:xfrm>
            <a:off x="2275650" y="3242900"/>
            <a:ext cx="1780500" cy="605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0"/>
              </a:spcBef>
              <a:spcAft>
                <a:spcPts val="0"/>
              </a:spcAft>
              <a:buClr>
                <a:schemeClr val="dk1"/>
              </a:buClr>
              <a:buSzPts val="1400"/>
              <a:buChar char="○"/>
              <a:defRPr sz="1400">
                <a:solidFill>
                  <a:schemeClr val="dk1"/>
                </a:solidFill>
              </a:defRPr>
            </a:lvl2pPr>
            <a:lvl3pPr marL="1371600" lvl="2" indent="-317500">
              <a:spcBef>
                <a:spcPts val="0"/>
              </a:spcBef>
              <a:spcAft>
                <a:spcPts val="0"/>
              </a:spcAft>
              <a:buClr>
                <a:schemeClr val="dk1"/>
              </a:buClr>
              <a:buSzPts val="1400"/>
              <a:buChar char="■"/>
              <a:defRPr sz="1400">
                <a:solidFill>
                  <a:schemeClr val="dk1"/>
                </a:solidFill>
              </a:defRPr>
            </a:lvl3pPr>
            <a:lvl4pPr marL="1828800" lvl="3" indent="-317500">
              <a:spcBef>
                <a:spcPts val="0"/>
              </a:spcBef>
              <a:spcAft>
                <a:spcPts val="0"/>
              </a:spcAft>
              <a:buClr>
                <a:schemeClr val="dk1"/>
              </a:buClr>
              <a:buSzPts val="1400"/>
              <a:buChar char="●"/>
              <a:defRPr sz="1400">
                <a:solidFill>
                  <a:schemeClr val="dk1"/>
                </a:solidFill>
              </a:defRPr>
            </a:lvl4pPr>
            <a:lvl5pPr marL="2286000" lvl="4" indent="-317500">
              <a:spcBef>
                <a:spcPts val="0"/>
              </a:spcBef>
              <a:spcAft>
                <a:spcPts val="0"/>
              </a:spcAft>
              <a:buClr>
                <a:schemeClr val="dk1"/>
              </a:buClr>
              <a:buSzPts val="1400"/>
              <a:buChar char="○"/>
              <a:defRPr sz="1400">
                <a:solidFill>
                  <a:schemeClr val="dk1"/>
                </a:solidFill>
              </a:defRPr>
            </a:lvl5pPr>
            <a:lvl6pPr marL="2743200" lvl="5" indent="-317500">
              <a:spcBef>
                <a:spcPts val="0"/>
              </a:spcBef>
              <a:spcAft>
                <a:spcPts val="0"/>
              </a:spcAft>
              <a:buClr>
                <a:schemeClr val="dk1"/>
              </a:buClr>
              <a:buSzPts val="1400"/>
              <a:buChar char="■"/>
              <a:defRPr sz="1400">
                <a:solidFill>
                  <a:schemeClr val="dk1"/>
                </a:solidFill>
              </a:defRPr>
            </a:lvl6pPr>
            <a:lvl7pPr marL="3200400" lvl="6" indent="-317500">
              <a:spcBef>
                <a:spcPts val="0"/>
              </a:spcBef>
              <a:spcAft>
                <a:spcPts val="0"/>
              </a:spcAft>
              <a:buClr>
                <a:schemeClr val="dk1"/>
              </a:buClr>
              <a:buSzPts val="1400"/>
              <a:buChar char="●"/>
              <a:defRPr sz="1400">
                <a:solidFill>
                  <a:schemeClr val="dk1"/>
                </a:solidFill>
              </a:defRPr>
            </a:lvl7pPr>
            <a:lvl8pPr marL="3657600" lvl="7" indent="-317500">
              <a:spcBef>
                <a:spcPts val="0"/>
              </a:spcBef>
              <a:spcAft>
                <a:spcPts val="0"/>
              </a:spcAft>
              <a:buClr>
                <a:schemeClr val="dk1"/>
              </a:buClr>
              <a:buSzPts val="1400"/>
              <a:buChar char="○"/>
              <a:defRPr sz="1400">
                <a:solidFill>
                  <a:schemeClr val="dk1"/>
                </a:solidFill>
              </a:defRPr>
            </a:lvl8pPr>
            <a:lvl9pPr marL="4114800" lvl="8" indent="-317500">
              <a:spcBef>
                <a:spcPts val="0"/>
              </a:spcBef>
              <a:spcAft>
                <a:spcPts val="0"/>
              </a:spcAft>
              <a:buClr>
                <a:schemeClr val="dk1"/>
              </a:buClr>
              <a:buSzPts val="1400"/>
              <a:buChar char="■"/>
              <a:defRPr sz="1400">
                <a:solidFill>
                  <a:schemeClr val="dk1"/>
                </a:solidFill>
              </a:defRPr>
            </a:lvl9pPr>
          </a:lstStyle>
          <a:p>
            <a:endParaRPr/>
          </a:p>
        </p:txBody>
      </p:sp>
      <p:sp>
        <p:nvSpPr>
          <p:cNvPr id="618" name="Google Shape;618;p57"/>
          <p:cNvSpPr txBox="1">
            <a:spLocks noGrp="1"/>
          </p:cNvSpPr>
          <p:nvPr>
            <p:ph type="subTitle" idx="6"/>
          </p:nvPr>
        </p:nvSpPr>
        <p:spPr>
          <a:xfrm>
            <a:off x="1691650" y="2103300"/>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9pPr>
          </a:lstStyle>
          <a:p>
            <a:endParaRPr/>
          </a:p>
        </p:txBody>
      </p:sp>
      <p:sp>
        <p:nvSpPr>
          <p:cNvPr id="619" name="Google Shape;619;p57"/>
          <p:cNvSpPr txBox="1">
            <a:spLocks noGrp="1"/>
          </p:cNvSpPr>
          <p:nvPr>
            <p:ph type="subTitle" idx="7"/>
          </p:nvPr>
        </p:nvSpPr>
        <p:spPr>
          <a:xfrm>
            <a:off x="1691650" y="3403400"/>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1100"/>
              <a:buFont typeface="Work Sans Medium"/>
              <a:buNone/>
              <a:defRPr>
                <a:solidFill>
                  <a:schemeClr val="lt1"/>
                </a:solidFill>
                <a:latin typeface="Work Sans Medium"/>
                <a:ea typeface="Work Sans Medium"/>
                <a:cs typeface="Work Sans Medium"/>
                <a:sym typeface="Work Sans Medium"/>
              </a:defRPr>
            </a:lvl9pPr>
          </a:lstStyle>
          <a:p>
            <a:endParaRPr/>
          </a:p>
        </p:txBody>
      </p:sp>
      <p:sp>
        <p:nvSpPr>
          <p:cNvPr id="620" name="Google Shape;620;p57"/>
          <p:cNvSpPr txBox="1">
            <a:spLocks noGrp="1"/>
          </p:cNvSpPr>
          <p:nvPr>
            <p:ph type="body" idx="8"/>
          </p:nvPr>
        </p:nvSpPr>
        <p:spPr>
          <a:xfrm>
            <a:off x="5559500" y="3262700"/>
            <a:ext cx="1780500" cy="605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0"/>
              </a:spcBef>
              <a:spcAft>
                <a:spcPts val="0"/>
              </a:spcAft>
              <a:buClr>
                <a:schemeClr val="dk1"/>
              </a:buClr>
              <a:buSzPts val="1400"/>
              <a:buChar char="○"/>
              <a:defRPr sz="1400">
                <a:solidFill>
                  <a:schemeClr val="dk1"/>
                </a:solidFill>
              </a:defRPr>
            </a:lvl2pPr>
            <a:lvl3pPr marL="1371600" lvl="2" indent="-317500">
              <a:spcBef>
                <a:spcPts val="0"/>
              </a:spcBef>
              <a:spcAft>
                <a:spcPts val="0"/>
              </a:spcAft>
              <a:buClr>
                <a:schemeClr val="dk1"/>
              </a:buClr>
              <a:buSzPts val="1400"/>
              <a:buChar char="■"/>
              <a:defRPr sz="1400">
                <a:solidFill>
                  <a:schemeClr val="dk1"/>
                </a:solidFill>
              </a:defRPr>
            </a:lvl3pPr>
            <a:lvl4pPr marL="1828800" lvl="3" indent="-317500">
              <a:spcBef>
                <a:spcPts val="0"/>
              </a:spcBef>
              <a:spcAft>
                <a:spcPts val="0"/>
              </a:spcAft>
              <a:buClr>
                <a:schemeClr val="dk1"/>
              </a:buClr>
              <a:buSzPts val="1400"/>
              <a:buChar char="●"/>
              <a:defRPr sz="1400">
                <a:solidFill>
                  <a:schemeClr val="dk1"/>
                </a:solidFill>
              </a:defRPr>
            </a:lvl4pPr>
            <a:lvl5pPr marL="2286000" lvl="4" indent="-317500">
              <a:spcBef>
                <a:spcPts val="0"/>
              </a:spcBef>
              <a:spcAft>
                <a:spcPts val="0"/>
              </a:spcAft>
              <a:buClr>
                <a:schemeClr val="dk1"/>
              </a:buClr>
              <a:buSzPts val="1400"/>
              <a:buChar char="○"/>
              <a:defRPr sz="1400">
                <a:solidFill>
                  <a:schemeClr val="dk1"/>
                </a:solidFill>
              </a:defRPr>
            </a:lvl5pPr>
            <a:lvl6pPr marL="2743200" lvl="5" indent="-317500">
              <a:spcBef>
                <a:spcPts val="0"/>
              </a:spcBef>
              <a:spcAft>
                <a:spcPts val="0"/>
              </a:spcAft>
              <a:buClr>
                <a:schemeClr val="dk1"/>
              </a:buClr>
              <a:buSzPts val="1400"/>
              <a:buChar char="■"/>
              <a:defRPr sz="1400">
                <a:solidFill>
                  <a:schemeClr val="dk1"/>
                </a:solidFill>
              </a:defRPr>
            </a:lvl6pPr>
            <a:lvl7pPr marL="3200400" lvl="6" indent="-317500">
              <a:spcBef>
                <a:spcPts val="0"/>
              </a:spcBef>
              <a:spcAft>
                <a:spcPts val="0"/>
              </a:spcAft>
              <a:buClr>
                <a:schemeClr val="dk1"/>
              </a:buClr>
              <a:buSzPts val="1400"/>
              <a:buChar char="●"/>
              <a:defRPr sz="1400">
                <a:solidFill>
                  <a:schemeClr val="dk1"/>
                </a:solidFill>
              </a:defRPr>
            </a:lvl7pPr>
            <a:lvl8pPr marL="3657600" lvl="7" indent="-317500">
              <a:spcBef>
                <a:spcPts val="0"/>
              </a:spcBef>
              <a:spcAft>
                <a:spcPts val="0"/>
              </a:spcAft>
              <a:buClr>
                <a:schemeClr val="dk1"/>
              </a:buClr>
              <a:buSzPts val="1400"/>
              <a:buChar char="○"/>
              <a:defRPr sz="1400">
                <a:solidFill>
                  <a:schemeClr val="dk1"/>
                </a:solidFill>
              </a:defRPr>
            </a:lvl8pPr>
            <a:lvl9pPr marL="4114800" lvl="8" indent="-317500">
              <a:spcBef>
                <a:spcPts val="0"/>
              </a:spcBef>
              <a:spcAft>
                <a:spcPts val="0"/>
              </a:spcAft>
              <a:buClr>
                <a:schemeClr val="dk1"/>
              </a:buClr>
              <a:buSzPts val="1400"/>
              <a:buChar char="■"/>
              <a:defRPr sz="1400">
                <a:solidFill>
                  <a:schemeClr val="dk1"/>
                </a:solidFil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lide Single Quiz Options 3 v1">
  <p:cSld name="CUSTOM_30">
    <p:spTree>
      <p:nvGrpSpPr>
        <p:cNvPr id="1" name="Shape 621"/>
        <p:cNvGrpSpPr/>
        <p:nvPr/>
      </p:nvGrpSpPr>
      <p:grpSpPr>
        <a:xfrm>
          <a:off x="0" y="0"/>
          <a:ext cx="0" cy="0"/>
          <a:chOff x="0" y="0"/>
          <a:chExt cx="0" cy="0"/>
        </a:xfrm>
      </p:grpSpPr>
      <p:sp>
        <p:nvSpPr>
          <p:cNvPr id="622" name="Google Shape;622;p58"/>
          <p:cNvSpPr txBox="1">
            <a:spLocks noGrp="1"/>
          </p:cNvSpPr>
          <p:nvPr>
            <p:ph type="title"/>
          </p:nvPr>
        </p:nvSpPr>
        <p:spPr>
          <a:xfrm>
            <a:off x="4928100" y="578138"/>
            <a:ext cx="3156600" cy="1455000"/>
          </a:xfrm>
          <a:prstGeom prst="rect">
            <a:avLst/>
          </a:prstGeom>
        </p:spPr>
        <p:txBody>
          <a:bodyPr spcFirstLastPara="1" wrap="square" lIns="91425" tIns="91425" rIns="91425" bIns="91425" anchor="ctr"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623" name="Google Shape;623;p58"/>
          <p:cNvSpPr/>
          <p:nvPr/>
        </p:nvSpPr>
        <p:spPr>
          <a:xfrm>
            <a:off x="580288" y="1286250"/>
            <a:ext cx="2857500" cy="9906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24" name="Google Shape;624;p58"/>
          <p:cNvSpPr/>
          <p:nvPr/>
        </p:nvSpPr>
        <p:spPr>
          <a:xfrm>
            <a:off x="1726150" y="825025"/>
            <a:ext cx="565800" cy="565800"/>
          </a:xfrm>
          <a:prstGeom prst="roundRect">
            <a:avLst>
              <a:gd name="adj" fmla="val 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25" name="Google Shape;625;p58"/>
          <p:cNvSpPr txBox="1">
            <a:spLocks noGrp="1"/>
          </p:cNvSpPr>
          <p:nvPr>
            <p:ph type="body" idx="1"/>
          </p:nvPr>
        </p:nvSpPr>
        <p:spPr>
          <a:xfrm>
            <a:off x="728838" y="1425413"/>
            <a:ext cx="2550300" cy="6627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Clr>
                <a:schemeClr val="lt1"/>
              </a:buClr>
              <a:buSzPts val="1400"/>
              <a:buChar char="●"/>
              <a:defRPr sz="1400">
                <a:solidFill>
                  <a:schemeClr val="lt1"/>
                </a:solidFill>
              </a:defRPr>
            </a:lvl1pPr>
            <a:lvl2pPr marL="914400" lvl="1" indent="-317500" algn="ctr">
              <a:spcBef>
                <a:spcPts val="0"/>
              </a:spcBef>
              <a:spcAft>
                <a:spcPts val="0"/>
              </a:spcAft>
              <a:buClr>
                <a:schemeClr val="lt1"/>
              </a:buClr>
              <a:buSzPts val="1400"/>
              <a:buChar char="○"/>
              <a:defRPr sz="1400">
                <a:solidFill>
                  <a:schemeClr val="lt1"/>
                </a:solidFill>
              </a:defRPr>
            </a:lvl2pPr>
            <a:lvl3pPr marL="1371600" lvl="2" indent="-317500" algn="ctr">
              <a:spcBef>
                <a:spcPts val="0"/>
              </a:spcBef>
              <a:spcAft>
                <a:spcPts val="0"/>
              </a:spcAft>
              <a:buClr>
                <a:schemeClr val="lt1"/>
              </a:buClr>
              <a:buSzPts val="1400"/>
              <a:buChar char="■"/>
              <a:defRPr sz="1400">
                <a:solidFill>
                  <a:schemeClr val="lt1"/>
                </a:solidFill>
              </a:defRPr>
            </a:lvl3pPr>
            <a:lvl4pPr marL="1828800" lvl="3" indent="-317500" algn="ctr">
              <a:spcBef>
                <a:spcPts val="0"/>
              </a:spcBef>
              <a:spcAft>
                <a:spcPts val="0"/>
              </a:spcAft>
              <a:buClr>
                <a:schemeClr val="lt1"/>
              </a:buClr>
              <a:buSzPts val="1400"/>
              <a:buChar char="●"/>
              <a:defRPr sz="1400">
                <a:solidFill>
                  <a:schemeClr val="lt1"/>
                </a:solidFill>
              </a:defRPr>
            </a:lvl4pPr>
            <a:lvl5pPr marL="2286000" lvl="4" indent="-317500" algn="ctr">
              <a:spcBef>
                <a:spcPts val="0"/>
              </a:spcBef>
              <a:spcAft>
                <a:spcPts val="0"/>
              </a:spcAft>
              <a:buClr>
                <a:schemeClr val="lt1"/>
              </a:buClr>
              <a:buSzPts val="1400"/>
              <a:buChar char="○"/>
              <a:defRPr sz="1400">
                <a:solidFill>
                  <a:schemeClr val="lt1"/>
                </a:solidFill>
              </a:defRPr>
            </a:lvl5pPr>
            <a:lvl6pPr marL="2743200" lvl="5" indent="-317500" algn="ctr">
              <a:spcBef>
                <a:spcPts val="0"/>
              </a:spcBef>
              <a:spcAft>
                <a:spcPts val="0"/>
              </a:spcAft>
              <a:buClr>
                <a:schemeClr val="lt1"/>
              </a:buClr>
              <a:buSzPts val="1400"/>
              <a:buChar char="■"/>
              <a:defRPr sz="1400">
                <a:solidFill>
                  <a:schemeClr val="lt1"/>
                </a:solidFill>
              </a:defRPr>
            </a:lvl6pPr>
            <a:lvl7pPr marL="3200400" lvl="6" indent="-317500" algn="ctr">
              <a:spcBef>
                <a:spcPts val="0"/>
              </a:spcBef>
              <a:spcAft>
                <a:spcPts val="0"/>
              </a:spcAft>
              <a:buClr>
                <a:schemeClr val="lt1"/>
              </a:buClr>
              <a:buSzPts val="1400"/>
              <a:buChar char="●"/>
              <a:defRPr sz="1400">
                <a:solidFill>
                  <a:schemeClr val="lt1"/>
                </a:solidFill>
              </a:defRPr>
            </a:lvl7pPr>
            <a:lvl8pPr marL="3657600" lvl="7" indent="-317500" algn="ctr">
              <a:spcBef>
                <a:spcPts val="0"/>
              </a:spcBef>
              <a:spcAft>
                <a:spcPts val="0"/>
              </a:spcAft>
              <a:buClr>
                <a:schemeClr val="lt1"/>
              </a:buClr>
              <a:buSzPts val="1400"/>
              <a:buChar char="○"/>
              <a:defRPr sz="1400">
                <a:solidFill>
                  <a:schemeClr val="lt1"/>
                </a:solidFill>
              </a:defRPr>
            </a:lvl8pPr>
            <a:lvl9pPr marL="4114800" lvl="8" indent="-317500" algn="ctr">
              <a:spcBef>
                <a:spcPts val="0"/>
              </a:spcBef>
              <a:spcAft>
                <a:spcPts val="0"/>
              </a:spcAft>
              <a:buClr>
                <a:schemeClr val="lt1"/>
              </a:buClr>
              <a:buSzPts val="1400"/>
              <a:buChar char="■"/>
              <a:defRPr sz="1400">
                <a:solidFill>
                  <a:schemeClr val="lt1"/>
                </a:solidFill>
              </a:defRPr>
            </a:lvl9pPr>
          </a:lstStyle>
          <a:p>
            <a:endParaRPr/>
          </a:p>
        </p:txBody>
      </p:sp>
      <p:sp>
        <p:nvSpPr>
          <p:cNvPr id="626" name="Google Shape;626;p58"/>
          <p:cNvSpPr/>
          <p:nvPr/>
        </p:nvSpPr>
        <p:spPr>
          <a:xfrm>
            <a:off x="2907688" y="2426350"/>
            <a:ext cx="2857500" cy="9906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27" name="Google Shape;627;p58"/>
          <p:cNvSpPr/>
          <p:nvPr/>
        </p:nvSpPr>
        <p:spPr>
          <a:xfrm>
            <a:off x="4053550" y="1965125"/>
            <a:ext cx="565800" cy="565800"/>
          </a:xfrm>
          <a:prstGeom prst="roundRect">
            <a:avLst>
              <a:gd name="adj" fmla="val 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28" name="Google Shape;628;p58"/>
          <p:cNvSpPr txBox="1">
            <a:spLocks noGrp="1"/>
          </p:cNvSpPr>
          <p:nvPr>
            <p:ph type="body" idx="2"/>
          </p:nvPr>
        </p:nvSpPr>
        <p:spPr>
          <a:xfrm>
            <a:off x="3056238" y="2565513"/>
            <a:ext cx="2550300" cy="6627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Clr>
                <a:schemeClr val="lt1"/>
              </a:buClr>
              <a:buSzPts val="1400"/>
              <a:buChar char="●"/>
              <a:defRPr sz="1400">
                <a:solidFill>
                  <a:schemeClr val="lt1"/>
                </a:solidFill>
              </a:defRPr>
            </a:lvl1pPr>
            <a:lvl2pPr marL="914400" lvl="1" indent="-317500" algn="ctr">
              <a:spcBef>
                <a:spcPts val="0"/>
              </a:spcBef>
              <a:spcAft>
                <a:spcPts val="0"/>
              </a:spcAft>
              <a:buClr>
                <a:schemeClr val="lt1"/>
              </a:buClr>
              <a:buSzPts val="1400"/>
              <a:buChar char="○"/>
              <a:defRPr sz="1400">
                <a:solidFill>
                  <a:schemeClr val="lt1"/>
                </a:solidFill>
              </a:defRPr>
            </a:lvl2pPr>
            <a:lvl3pPr marL="1371600" lvl="2" indent="-317500" algn="ctr">
              <a:spcBef>
                <a:spcPts val="0"/>
              </a:spcBef>
              <a:spcAft>
                <a:spcPts val="0"/>
              </a:spcAft>
              <a:buClr>
                <a:schemeClr val="lt1"/>
              </a:buClr>
              <a:buSzPts val="1400"/>
              <a:buChar char="■"/>
              <a:defRPr sz="1400">
                <a:solidFill>
                  <a:schemeClr val="lt1"/>
                </a:solidFill>
              </a:defRPr>
            </a:lvl3pPr>
            <a:lvl4pPr marL="1828800" lvl="3" indent="-317500" algn="ctr">
              <a:spcBef>
                <a:spcPts val="0"/>
              </a:spcBef>
              <a:spcAft>
                <a:spcPts val="0"/>
              </a:spcAft>
              <a:buClr>
                <a:schemeClr val="lt1"/>
              </a:buClr>
              <a:buSzPts val="1400"/>
              <a:buChar char="●"/>
              <a:defRPr sz="1400">
                <a:solidFill>
                  <a:schemeClr val="lt1"/>
                </a:solidFill>
              </a:defRPr>
            </a:lvl4pPr>
            <a:lvl5pPr marL="2286000" lvl="4" indent="-317500" algn="ctr">
              <a:spcBef>
                <a:spcPts val="0"/>
              </a:spcBef>
              <a:spcAft>
                <a:spcPts val="0"/>
              </a:spcAft>
              <a:buClr>
                <a:schemeClr val="lt1"/>
              </a:buClr>
              <a:buSzPts val="1400"/>
              <a:buChar char="○"/>
              <a:defRPr sz="1400">
                <a:solidFill>
                  <a:schemeClr val="lt1"/>
                </a:solidFill>
              </a:defRPr>
            </a:lvl5pPr>
            <a:lvl6pPr marL="2743200" lvl="5" indent="-317500" algn="ctr">
              <a:spcBef>
                <a:spcPts val="0"/>
              </a:spcBef>
              <a:spcAft>
                <a:spcPts val="0"/>
              </a:spcAft>
              <a:buClr>
                <a:schemeClr val="lt1"/>
              </a:buClr>
              <a:buSzPts val="1400"/>
              <a:buChar char="■"/>
              <a:defRPr sz="1400">
                <a:solidFill>
                  <a:schemeClr val="lt1"/>
                </a:solidFill>
              </a:defRPr>
            </a:lvl6pPr>
            <a:lvl7pPr marL="3200400" lvl="6" indent="-317500" algn="ctr">
              <a:spcBef>
                <a:spcPts val="0"/>
              </a:spcBef>
              <a:spcAft>
                <a:spcPts val="0"/>
              </a:spcAft>
              <a:buClr>
                <a:schemeClr val="lt1"/>
              </a:buClr>
              <a:buSzPts val="1400"/>
              <a:buChar char="●"/>
              <a:defRPr sz="1400">
                <a:solidFill>
                  <a:schemeClr val="lt1"/>
                </a:solidFill>
              </a:defRPr>
            </a:lvl7pPr>
            <a:lvl8pPr marL="3657600" lvl="7" indent="-317500" algn="ctr">
              <a:spcBef>
                <a:spcPts val="0"/>
              </a:spcBef>
              <a:spcAft>
                <a:spcPts val="0"/>
              </a:spcAft>
              <a:buClr>
                <a:schemeClr val="lt1"/>
              </a:buClr>
              <a:buSzPts val="1400"/>
              <a:buChar char="○"/>
              <a:defRPr sz="1400">
                <a:solidFill>
                  <a:schemeClr val="lt1"/>
                </a:solidFill>
              </a:defRPr>
            </a:lvl8pPr>
            <a:lvl9pPr marL="4114800" lvl="8" indent="-317500" algn="ctr">
              <a:spcBef>
                <a:spcPts val="0"/>
              </a:spcBef>
              <a:spcAft>
                <a:spcPts val="0"/>
              </a:spcAft>
              <a:buClr>
                <a:schemeClr val="lt1"/>
              </a:buClr>
              <a:buSzPts val="1400"/>
              <a:buChar char="■"/>
              <a:defRPr sz="1400">
                <a:solidFill>
                  <a:schemeClr val="lt1"/>
                </a:solidFill>
              </a:defRPr>
            </a:lvl9pPr>
          </a:lstStyle>
          <a:p>
            <a:endParaRPr/>
          </a:p>
        </p:txBody>
      </p:sp>
      <p:sp>
        <p:nvSpPr>
          <p:cNvPr id="629" name="Google Shape;629;p58"/>
          <p:cNvSpPr/>
          <p:nvPr/>
        </p:nvSpPr>
        <p:spPr>
          <a:xfrm>
            <a:off x="5227188" y="3574750"/>
            <a:ext cx="2857500" cy="9906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0" name="Google Shape;630;p58"/>
          <p:cNvSpPr/>
          <p:nvPr/>
        </p:nvSpPr>
        <p:spPr>
          <a:xfrm>
            <a:off x="6373050" y="3113525"/>
            <a:ext cx="565800" cy="565800"/>
          </a:xfrm>
          <a:prstGeom prst="roundRect">
            <a:avLst>
              <a:gd name="adj" fmla="val 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1" name="Google Shape;631;p58"/>
          <p:cNvSpPr txBox="1">
            <a:spLocks noGrp="1"/>
          </p:cNvSpPr>
          <p:nvPr>
            <p:ph type="body" idx="3"/>
          </p:nvPr>
        </p:nvSpPr>
        <p:spPr>
          <a:xfrm>
            <a:off x="5375738" y="3713913"/>
            <a:ext cx="2550300" cy="6627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Clr>
                <a:schemeClr val="lt1"/>
              </a:buClr>
              <a:buSzPts val="1400"/>
              <a:buChar char="●"/>
              <a:defRPr sz="1400">
                <a:solidFill>
                  <a:schemeClr val="lt1"/>
                </a:solidFill>
              </a:defRPr>
            </a:lvl1pPr>
            <a:lvl2pPr marL="914400" lvl="1" indent="-317500" algn="ctr">
              <a:spcBef>
                <a:spcPts val="0"/>
              </a:spcBef>
              <a:spcAft>
                <a:spcPts val="0"/>
              </a:spcAft>
              <a:buClr>
                <a:schemeClr val="lt1"/>
              </a:buClr>
              <a:buSzPts val="1400"/>
              <a:buChar char="○"/>
              <a:defRPr sz="1400">
                <a:solidFill>
                  <a:schemeClr val="lt1"/>
                </a:solidFill>
              </a:defRPr>
            </a:lvl2pPr>
            <a:lvl3pPr marL="1371600" lvl="2" indent="-317500" algn="ctr">
              <a:spcBef>
                <a:spcPts val="0"/>
              </a:spcBef>
              <a:spcAft>
                <a:spcPts val="0"/>
              </a:spcAft>
              <a:buClr>
                <a:schemeClr val="lt1"/>
              </a:buClr>
              <a:buSzPts val="1400"/>
              <a:buChar char="■"/>
              <a:defRPr sz="1400">
                <a:solidFill>
                  <a:schemeClr val="lt1"/>
                </a:solidFill>
              </a:defRPr>
            </a:lvl3pPr>
            <a:lvl4pPr marL="1828800" lvl="3" indent="-317500" algn="ctr">
              <a:spcBef>
                <a:spcPts val="0"/>
              </a:spcBef>
              <a:spcAft>
                <a:spcPts val="0"/>
              </a:spcAft>
              <a:buClr>
                <a:schemeClr val="lt1"/>
              </a:buClr>
              <a:buSzPts val="1400"/>
              <a:buChar char="●"/>
              <a:defRPr sz="1400">
                <a:solidFill>
                  <a:schemeClr val="lt1"/>
                </a:solidFill>
              </a:defRPr>
            </a:lvl4pPr>
            <a:lvl5pPr marL="2286000" lvl="4" indent="-317500" algn="ctr">
              <a:spcBef>
                <a:spcPts val="0"/>
              </a:spcBef>
              <a:spcAft>
                <a:spcPts val="0"/>
              </a:spcAft>
              <a:buClr>
                <a:schemeClr val="lt1"/>
              </a:buClr>
              <a:buSzPts val="1400"/>
              <a:buChar char="○"/>
              <a:defRPr sz="1400">
                <a:solidFill>
                  <a:schemeClr val="lt1"/>
                </a:solidFill>
              </a:defRPr>
            </a:lvl5pPr>
            <a:lvl6pPr marL="2743200" lvl="5" indent="-317500" algn="ctr">
              <a:spcBef>
                <a:spcPts val="0"/>
              </a:spcBef>
              <a:spcAft>
                <a:spcPts val="0"/>
              </a:spcAft>
              <a:buClr>
                <a:schemeClr val="lt1"/>
              </a:buClr>
              <a:buSzPts val="1400"/>
              <a:buChar char="■"/>
              <a:defRPr sz="1400">
                <a:solidFill>
                  <a:schemeClr val="lt1"/>
                </a:solidFill>
              </a:defRPr>
            </a:lvl6pPr>
            <a:lvl7pPr marL="3200400" lvl="6" indent="-317500" algn="ctr">
              <a:spcBef>
                <a:spcPts val="0"/>
              </a:spcBef>
              <a:spcAft>
                <a:spcPts val="0"/>
              </a:spcAft>
              <a:buClr>
                <a:schemeClr val="lt1"/>
              </a:buClr>
              <a:buSzPts val="1400"/>
              <a:buChar char="●"/>
              <a:defRPr sz="1400">
                <a:solidFill>
                  <a:schemeClr val="lt1"/>
                </a:solidFill>
              </a:defRPr>
            </a:lvl7pPr>
            <a:lvl8pPr marL="3657600" lvl="7" indent="-317500" algn="ctr">
              <a:spcBef>
                <a:spcPts val="0"/>
              </a:spcBef>
              <a:spcAft>
                <a:spcPts val="0"/>
              </a:spcAft>
              <a:buClr>
                <a:schemeClr val="lt1"/>
              </a:buClr>
              <a:buSzPts val="1400"/>
              <a:buChar char="○"/>
              <a:defRPr sz="1400">
                <a:solidFill>
                  <a:schemeClr val="lt1"/>
                </a:solidFill>
              </a:defRPr>
            </a:lvl8pPr>
            <a:lvl9pPr marL="4114800" lvl="8" indent="-317500" algn="ctr">
              <a:spcBef>
                <a:spcPts val="0"/>
              </a:spcBef>
              <a:spcAft>
                <a:spcPts val="0"/>
              </a:spcAft>
              <a:buClr>
                <a:schemeClr val="lt1"/>
              </a:buClr>
              <a:buSzPts val="1400"/>
              <a:buChar char="■"/>
              <a:defRPr sz="1400">
                <a:solidFill>
                  <a:schemeClr val="lt1"/>
                </a:solidFill>
              </a:defRPr>
            </a:lvl9pPr>
          </a:lstStyle>
          <a:p>
            <a:endParaRPr/>
          </a:p>
        </p:txBody>
      </p:sp>
      <p:sp>
        <p:nvSpPr>
          <p:cNvPr id="632" name="Google Shape;632;p58"/>
          <p:cNvSpPr txBox="1">
            <a:spLocks noGrp="1"/>
          </p:cNvSpPr>
          <p:nvPr>
            <p:ph type="subTitle" idx="4"/>
          </p:nvPr>
        </p:nvSpPr>
        <p:spPr>
          <a:xfrm>
            <a:off x="1838338" y="946075"/>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1pPr>
            <a:lvl2pPr lvl="1"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2pPr>
            <a:lvl3pPr lvl="2"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3pPr>
            <a:lvl4pPr lvl="3"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4pPr>
            <a:lvl5pPr lvl="4"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5pPr>
            <a:lvl6pPr lvl="5"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6pPr>
            <a:lvl7pPr lvl="6"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7pPr>
            <a:lvl8pPr lvl="7"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8pPr>
            <a:lvl9pPr lvl="8"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633" name="Google Shape;633;p58"/>
          <p:cNvSpPr txBox="1">
            <a:spLocks noGrp="1"/>
          </p:cNvSpPr>
          <p:nvPr>
            <p:ph type="subTitle" idx="5"/>
          </p:nvPr>
        </p:nvSpPr>
        <p:spPr>
          <a:xfrm>
            <a:off x="4165738" y="2086175"/>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1pPr>
            <a:lvl2pPr lvl="1"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2pPr>
            <a:lvl3pPr lvl="2"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3pPr>
            <a:lvl4pPr lvl="3"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4pPr>
            <a:lvl5pPr lvl="4"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5pPr>
            <a:lvl6pPr lvl="5"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6pPr>
            <a:lvl7pPr lvl="6"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7pPr>
            <a:lvl8pPr lvl="7"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8pPr>
            <a:lvl9pPr lvl="8"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634" name="Google Shape;634;p58"/>
          <p:cNvSpPr txBox="1">
            <a:spLocks noGrp="1"/>
          </p:cNvSpPr>
          <p:nvPr>
            <p:ph type="subTitle" idx="6"/>
          </p:nvPr>
        </p:nvSpPr>
        <p:spPr>
          <a:xfrm>
            <a:off x="6485238" y="3234575"/>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1400"/>
              <a:buFont typeface="Work Sans Medium"/>
              <a:buNone/>
              <a:defRPr sz="1400">
                <a:solidFill>
                  <a:schemeClr val="dk1"/>
                </a:solidFill>
                <a:latin typeface="Work Sans Medium"/>
                <a:ea typeface="Work Sans Medium"/>
                <a:cs typeface="Work Sans Medium"/>
                <a:sym typeface="Work Sans Medium"/>
              </a:defRPr>
            </a:lvl1pPr>
            <a:lvl2pPr lvl="1"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2pPr>
            <a:lvl3pPr lvl="2"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3pPr>
            <a:lvl4pPr lvl="3"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4pPr>
            <a:lvl5pPr lvl="4"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5pPr>
            <a:lvl6pPr lvl="5"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6pPr>
            <a:lvl7pPr lvl="6"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7pPr>
            <a:lvl8pPr lvl="7"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8pPr>
            <a:lvl9pPr lvl="8" algn="ctr">
              <a:spcBef>
                <a:spcPts val="0"/>
              </a:spcBef>
              <a:spcAft>
                <a:spcPts val="0"/>
              </a:spcAft>
              <a:buClr>
                <a:schemeClr val="dk1"/>
              </a:buClr>
              <a:buSzPts val="11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635" name="Google Shape;635;p58"/>
          <p:cNvSpPr/>
          <p:nvPr/>
        </p:nvSpPr>
        <p:spPr>
          <a:xfrm>
            <a:off x="580300" y="2426350"/>
            <a:ext cx="2168100" cy="27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636" name="Google Shape;636;p58"/>
          <p:cNvSpPr/>
          <p:nvPr/>
        </p:nvSpPr>
        <p:spPr>
          <a:xfrm>
            <a:off x="2903750" y="3566450"/>
            <a:ext cx="2168100" cy="15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637" name="Google Shape;637;p58"/>
          <p:cNvSpPr/>
          <p:nvPr/>
        </p:nvSpPr>
        <p:spPr>
          <a:xfrm>
            <a:off x="5227200" y="4723150"/>
            <a:ext cx="2857500" cy="420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lide Single Quiz Options 3 v2">
  <p:cSld name="CUSTOM_31">
    <p:spTree>
      <p:nvGrpSpPr>
        <p:cNvPr id="1" name="Shape 638"/>
        <p:cNvGrpSpPr/>
        <p:nvPr/>
      </p:nvGrpSpPr>
      <p:grpSpPr>
        <a:xfrm>
          <a:off x="0" y="0"/>
          <a:ext cx="0" cy="0"/>
          <a:chOff x="0" y="0"/>
          <a:chExt cx="0" cy="0"/>
        </a:xfrm>
      </p:grpSpPr>
      <p:sp>
        <p:nvSpPr>
          <p:cNvPr id="639" name="Google Shape;639;p59"/>
          <p:cNvSpPr/>
          <p:nvPr/>
        </p:nvSpPr>
        <p:spPr>
          <a:xfrm>
            <a:off x="6700725" y="0"/>
            <a:ext cx="2443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640" name="Google Shape;640;p59"/>
          <p:cNvSpPr/>
          <p:nvPr/>
        </p:nvSpPr>
        <p:spPr>
          <a:xfrm>
            <a:off x="4950175" y="471425"/>
            <a:ext cx="3310500" cy="1246200"/>
          </a:xfrm>
          <a:prstGeom prst="roundRect">
            <a:avLst>
              <a:gd name="adj" fmla="val 0"/>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41" name="Google Shape;641;p59"/>
          <p:cNvSpPr/>
          <p:nvPr/>
        </p:nvSpPr>
        <p:spPr>
          <a:xfrm>
            <a:off x="5141737" y="811625"/>
            <a:ext cx="565800" cy="5658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42" name="Google Shape;642;p59"/>
          <p:cNvSpPr txBox="1">
            <a:spLocks noGrp="1"/>
          </p:cNvSpPr>
          <p:nvPr>
            <p:ph type="body" idx="1"/>
          </p:nvPr>
        </p:nvSpPr>
        <p:spPr>
          <a:xfrm>
            <a:off x="5932775" y="640475"/>
            <a:ext cx="2101200" cy="908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0"/>
              </a:spcBef>
              <a:spcAft>
                <a:spcPts val="0"/>
              </a:spcAft>
              <a:buClr>
                <a:schemeClr val="dk1"/>
              </a:buClr>
              <a:buSzPts val="1400"/>
              <a:buChar char="○"/>
              <a:defRPr sz="1400">
                <a:solidFill>
                  <a:schemeClr val="dk1"/>
                </a:solidFill>
              </a:defRPr>
            </a:lvl2pPr>
            <a:lvl3pPr marL="1371600" lvl="2" indent="-317500">
              <a:spcBef>
                <a:spcPts val="0"/>
              </a:spcBef>
              <a:spcAft>
                <a:spcPts val="0"/>
              </a:spcAft>
              <a:buClr>
                <a:schemeClr val="dk1"/>
              </a:buClr>
              <a:buSzPts val="1400"/>
              <a:buChar char="■"/>
              <a:defRPr sz="1400">
                <a:solidFill>
                  <a:schemeClr val="dk1"/>
                </a:solidFill>
              </a:defRPr>
            </a:lvl3pPr>
            <a:lvl4pPr marL="1828800" lvl="3" indent="-317500">
              <a:spcBef>
                <a:spcPts val="0"/>
              </a:spcBef>
              <a:spcAft>
                <a:spcPts val="0"/>
              </a:spcAft>
              <a:buClr>
                <a:schemeClr val="dk1"/>
              </a:buClr>
              <a:buSzPts val="1400"/>
              <a:buChar char="●"/>
              <a:defRPr sz="1400">
                <a:solidFill>
                  <a:schemeClr val="dk1"/>
                </a:solidFill>
              </a:defRPr>
            </a:lvl4pPr>
            <a:lvl5pPr marL="2286000" lvl="4" indent="-317500">
              <a:spcBef>
                <a:spcPts val="0"/>
              </a:spcBef>
              <a:spcAft>
                <a:spcPts val="0"/>
              </a:spcAft>
              <a:buClr>
                <a:schemeClr val="dk1"/>
              </a:buClr>
              <a:buSzPts val="1400"/>
              <a:buChar char="○"/>
              <a:defRPr sz="1400">
                <a:solidFill>
                  <a:schemeClr val="dk1"/>
                </a:solidFill>
              </a:defRPr>
            </a:lvl5pPr>
            <a:lvl6pPr marL="2743200" lvl="5" indent="-317500">
              <a:spcBef>
                <a:spcPts val="0"/>
              </a:spcBef>
              <a:spcAft>
                <a:spcPts val="0"/>
              </a:spcAft>
              <a:buClr>
                <a:schemeClr val="dk1"/>
              </a:buClr>
              <a:buSzPts val="1400"/>
              <a:buChar char="■"/>
              <a:defRPr sz="1400">
                <a:solidFill>
                  <a:schemeClr val="dk1"/>
                </a:solidFill>
              </a:defRPr>
            </a:lvl6pPr>
            <a:lvl7pPr marL="3200400" lvl="6" indent="-317500">
              <a:spcBef>
                <a:spcPts val="0"/>
              </a:spcBef>
              <a:spcAft>
                <a:spcPts val="0"/>
              </a:spcAft>
              <a:buClr>
                <a:schemeClr val="dk1"/>
              </a:buClr>
              <a:buSzPts val="1400"/>
              <a:buChar char="●"/>
              <a:defRPr sz="1400">
                <a:solidFill>
                  <a:schemeClr val="dk1"/>
                </a:solidFill>
              </a:defRPr>
            </a:lvl7pPr>
            <a:lvl8pPr marL="3657600" lvl="7" indent="-317500">
              <a:spcBef>
                <a:spcPts val="0"/>
              </a:spcBef>
              <a:spcAft>
                <a:spcPts val="0"/>
              </a:spcAft>
              <a:buClr>
                <a:schemeClr val="dk1"/>
              </a:buClr>
              <a:buSzPts val="1400"/>
              <a:buChar char="○"/>
              <a:defRPr sz="1400">
                <a:solidFill>
                  <a:schemeClr val="dk1"/>
                </a:solidFill>
              </a:defRPr>
            </a:lvl8pPr>
            <a:lvl9pPr marL="4114800" lvl="8" indent="-317500">
              <a:spcBef>
                <a:spcPts val="0"/>
              </a:spcBef>
              <a:spcAft>
                <a:spcPts val="0"/>
              </a:spcAft>
              <a:buClr>
                <a:schemeClr val="dk1"/>
              </a:buClr>
              <a:buSzPts val="1400"/>
              <a:buChar char="■"/>
              <a:defRPr sz="1400">
                <a:solidFill>
                  <a:schemeClr val="dk1"/>
                </a:solidFill>
              </a:defRPr>
            </a:lvl9pPr>
          </a:lstStyle>
          <a:p>
            <a:endParaRPr/>
          </a:p>
        </p:txBody>
      </p:sp>
      <p:sp>
        <p:nvSpPr>
          <p:cNvPr id="643" name="Google Shape;643;p59"/>
          <p:cNvSpPr/>
          <p:nvPr/>
        </p:nvSpPr>
        <p:spPr>
          <a:xfrm>
            <a:off x="4950175" y="1952900"/>
            <a:ext cx="3310500" cy="1246200"/>
          </a:xfrm>
          <a:prstGeom prst="roundRect">
            <a:avLst>
              <a:gd name="adj" fmla="val 0"/>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44" name="Google Shape;644;p59"/>
          <p:cNvSpPr/>
          <p:nvPr/>
        </p:nvSpPr>
        <p:spPr>
          <a:xfrm>
            <a:off x="5141737" y="2293100"/>
            <a:ext cx="565800" cy="5658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45" name="Google Shape;645;p59"/>
          <p:cNvSpPr txBox="1">
            <a:spLocks noGrp="1"/>
          </p:cNvSpPr>
          <p:nvPr>
            <p:ph type="body" idx="2"/>
          </p:nvPr>
        </p:nvSpPr>
        <p:spPr>
          <a:xfrm>
            <a:off x="5932775" y="2121950"/>
            <a:ext cx="2101200" cy="908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0"/>
              </a:spcBef>
              <a:spcAft>
                <a:spcPts val="0"/>
              </a:spcAft>
              <a:buClr>
                <a:schemeClr val="dk1"/>
              </a:buClr>
              <a:buSzPts val="1400"/>
              <a:buChar char="○"/>
              <a:defRPr sz="1400">
                <a:solidFill>
                  <a:schemeClr val="dk1"/>
                </a:solidFill>
              </a:defRPr>
            </a:lvl2pPr>
            <a:lvl3pPr marL="1371600" lvl="2" indent="-317500">
              <a:spcBef>
                <a:spcPts val="0"/>
              </a:spcBef>
              <a:spcAft>
                <a:spcPts val="0"/>
              </a:spcAft>
              <a:buClr>
                <a:schemeClr val="dk1"/>
              </a:buClr>
              <a:buSzPts val="1400"/>
              <a:buChar char="■"/>
              <a:defRPr sz="1400">
                <a:solidFill>
                  <a:schemeClr val="dk1"/>
                </a:solidFill>
              </a:defRPr>
            </a:lvl3pPr>
            <a:lvl4pPr marL="1828800" lvl="3" indent="-317500">
              <a:spcBef>
                <a:spcPts val="0"/>
              </a:spcBef>
              <a:spcAft>
                <a:spcPts val="0"/>
              </a:spcAft>
              <a:buClr>
                <a:schemeClr val="dk1"/>
              </a:buClr>
              <a:buSzPts val="1400"/>
              <a:buChar char="●"/>
              <a:defRPr sz="1400">
                <a:solidFill>
                  <a:schemeClr val="dk1"/>
                </a:solidFill>
              </a:defRPr>
            </a:lvl4pPr>
            <a:lvl5pPr marL="2286000" lvl="4" indent="-317500">
              <a:spcBef>
                <a:spcPts val="0"/>
              </a:spcBef>
              <a:spcAft>
                <a:spcPts val="0"/>
              </a:spcAft>
              <a:buClr>
                <a:schemeClr val="dk1"/>
              </a:buClr>
              <a:buSzPts val="1400"/>
              <a:buChar char="○"/>
              <a:defRPr sz="1400">
                <a:solidFill>
                  <a:schemeClr val="dk1"/>
                </a:solidFill>
              </a:defRPr>
            </a:lvl5pPr>
            <a:lvl6pPr marL="2743200" lvl="5" indent="-317500">
              <a:spcBef>
                <a:spcPts val="0"/>
              </a:spcBef>
              <a:spcAft>
                <a:spcPts val="0"/>
              </a:spcAft>
              <a:buClr>
                <a:schemeClr val="dk1"/>
              </a:buClr>
              <a:buSzPts val="1400"/>
              <a:buChar char="■"/>
              <a:defRPr sz="1400">
                <a:solidFill>
                  <a:schemeClr val="dk1"/>
                </a:solidFill>
              </a:defRPr>
            </a:lvl6pPr>
            <a:lvl7pPr marL="3200400" lvl="6" indent="-317500">
              <a:spcBef>
                <a:spcPts val="0"/>
              </a:spcBef>
              <a:spcAft>
                <a:spcPts val="0"/>
              </a:spcAft>
              <a:buClr>
                <a:schemeClr val="dk1"/>
              </a:buClr>
              <a:buSzPts val="1400"/>
              <a:buChar char="●"/>
              <a:defRPr sz="1400">
                <a:solidFill>
                  <a:schemeClr val="dk1"/>
                </a:solidFill>
              </a:defRPr>
            </a:lvl7pPr>
            <a:lvl8pPr marL="3657600" lvl="7" indent="-317500">
              <a:spcBef>
                <a:spcPts val="0"/>
              </a:spcBef>
              <a:spcAft>
                <a:spcPts val="0"/>
              </a:spcAft>
              <a:buClr>
                <a:schemeClr val="dk1"/>
              </a:buClr>
              <a:buSzPts val="1400"/>
              <a:buChar char="○"/>
              <a:defRPr sz="1400">
                <a:solidFill>
                  <a:schemeClr val="dk1"/>
                </a:solidFill>
              </a:defRPr>
            </a:lvl8pPr>
            <a:lvl9pPr marL="4114800" lvl="8" indent="-317500">
              <a:spcBef>
                <a:spcPts val="0"/>
              </a:spcBef>
              <a:spcAft>
                <a:spcPts val="0"/>
              </a:spcAft>
              <a:buClr>
                <a:schemeClr val="dk1"/>
              </a:buClr>
              <a:buSzPts val="1400"/>
              <a:buChar char="■"/>
              <a:defRPr sz="1400">
                <a:solidFill>
                  <a:schemeClr val="dk1"/>
                </a:solidFill>
              </a:defRPr>
            </a:lvl9pPr>
          </a:lstStyle>
          <a:p>
            <a:endParaRPr/>
          </a:p>
        </p:txBody>
      </p:sp>
      <p:sp>
        <p:nvSpPr>
          <p:cNvPr id="646" name="Google Shape;646;p59"/>
          <p:cNvSpPr/>
          <p:nvPr/>
        </p:nvSpPr>
        <p:spPr>
          <a:xfrm>
            <a:off x="4950175" y="3434375"/>
            <a:ext cx="3310500" cy="1246200"/>
          </a:xfrm>
          <a:prstGeom prst="roundRect">
            <a:avLst>
              <a:gd name="adj" fmla="val 0"/>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47" name="Google Shape;647;p59"/>
          <p:cNvSpPr/>
          <p:nvPr/>
        </p:nvSpPr>
        <p:spPr>
          <a:xfrm>
            <a:off x="5141737" y="3774575"/>
            <a:ext cx="565800" cy="5658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48" name="Google Shape;648;p59"/>
          <p:cNvSpPr txBox="1">
            <a:spLocks noGrp="1"/>
          </p:cNvSpPr>
          <p:nvPr>
            <p:ph type="body" idx="3"/>
          </p:nvPr>
        </p:nvSpPr>
        <p:spPr>
          <a:xfrm>
            <a:off x="5932775" y="3603425"/>
            <a:ext cx="2101200" cy="908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0"/>
              </a:spcBef>
              <a:spcAft>
                <a:spcPts val="0"/>
              </a:spcAft>
              <a:buClr>
                <a:schemeClr val="dk1"/>
              </a:buClr>
              <a:buSzPts val="1400"/>
              <a:buChar char="○"/>
              <a:defRPr sz="1400">
                <a:solidFill>
                  <a:schemeClr val="dk1"/>
                </a:solidFill>
              </a:defRPr>
            </a:lvl2pPr>
            <a:lvl3pPr marL="1371600" lvl="2" indent="-317500">
              <a:spcBef>
                <a:spcPts val="0"/>
              </a:spcBef>
              <a:spcAft>
                <a:spcPts val="0"/>
              </a:spcAft>
              <a:buClr>
                <a:schemeClr val="dk1"/>
              </a:buClr>
              <a:buSzPts val="1400"/>
              <a:buChar char="■"/>
              <a:defRPr sz="1400">
                <a:solidFill>
                  <a:schemeClr val="dk1"/>
                </a:solidFill>
              </a:defRPr>
            </a:lvl3pPr>
            <a:lvl4pPr marL="1828800" lvl="3" indent="-317500">
              <a:spcBef>
                <a:spcPts val="0"/>
              </a:spcBef>
              <a:spcAft>
                <a:spcPts val="0"/>
              </a:spcAft>
              <a:buClr>
                <a:schemeClr val="dk1"/>
              </a:buClr>
              <a:buSzPts val="1400"/>
              <a:buChar char="●"/>
              <a:defRPr sz="1400">
                <a:solidFill>
                  <a:schemeClr val="dk1"/>
                </a:solidFill>
              </a:defRPr>
            </a:lvl4pPr>
            <a:lvl5pPr marL="2286000" lvl="4" indent="-317500">
              <a:spcBef>
                <a:spcPts val="0"/>
              </a:spcBef>
              <a:spcAft>
                <a:spcPts val="0"/>
              </a:spcAft>
              <a:buClr>
                <a:schemeClr val="dk1"/>
              </a:buClr>
              <a:buSzPts val="1400"/>
              <a:buChar char="○"/>
              <a:defRPr sz="1400">
                <a:solidFill>
                  <a:schemeClr val="dk1"/>
                </a:solidFill>
              </a:defRPr>
            </a:lvl5pPr>
            <a:lvl6pPr marL="2743200" lvl="5" indent="-317500">
              <a:spcBef>
                <a:spcPts val="0"/>
              </a:spcBef>
              <a:spcAft>
                <a:spcPts val="0"/>
              </a:spcAft>
              <a:buClr>
                <a:schemeClr val="dk1"/>
              </a:buClr>
              <a:buSzPts val="1400"/>
              <a:buChar char="■"/>
              <a:defRPr sz="1400">
                <a:solidFill>
                  <a:schemeClr val="dk1"/>
                </a:solidFill>
              </a:defRPr>
            </a:lvl6pPr>
            <a:lvl7pPr marL="3200400" lvl="6" indent="-317500">
              <a:spcBef>
                <a:spcPts val="0"/>
              </a:spcBef>
              <a:spcAft>
                <a:spcPts val="0"/>
              </a:spcAft>
              <a:buClr>
                <a:schemeClr val="dk1"/>
              </a:buClr>
              <a:buSzPts val="1400"/>
              <a:buChar char="●"/>
              <a:defRPr sz="1400">
                <a:solidFill>
                  <a:schemeClr val="dk1"/>
                </a:solidFill>
              </a:defRPr>
            </a:lvl7pPr>
            <a:lvl8pPr marL="3657600" lvl="7" indent="-317500">
              <a:spcBef>
                <a:spcPts val="0"/>
              </a:spcBef>
              <a:spcAft>
                <a:spcPts val="0"/>
              </a:spcAft>
              <a:buClr>
                <a:schemeClr val="dk1"/>
              </a:buClr>
              <a:buSzPts val="1400"/>
              <a:buChar char="○"/>
              <a:defRPr sz="1400">
                <a:solidFill>
                  <a:schemeClr val="dk1"/>
                </a:solidFill>
              </a:defRPr>
            </a:lvl8pPr>
            <a:lvl9pPr marL="4114800" lvl="8" indent="-317500">
              <a:spcBef>
                <a:spcPts val="0"/>
              </a:spcBef>
              <a:spcAft>
                <a:spcPts val="0"/>
              </a:spcAft>
              <a:buClr>
                <a:schemeClr val="dk1"/>
              </a:buClr>
              <a:buSzPts val="1400"/>
              <a:buChar char="■"/>
              <a:defRPr sz="1400">
                <a:solidFill>
                  <a:schemeClr val="dk1"/>
                </a:solidFill>
              </a:defRPr>
            </a:lvl9pPr>
          </a:lstStyle>
          <a:p>
            <a:endParaRPr/>
          </a:p>
        </p:txBody>
      </p:sp>
      <p:sp>
        <p:nvSpPr>
          <p:cNvPr id="649" name="Google Shape;649;p59"/>
          <p:cNvSpPr txBox="1">
            <a:spLocks noGrp="1"/>
          </p:cNvSpPr>
          <p:nvPr>
            <p:ph type="title"/>
          </p:nvPr>
        </p:nvSpPr>
        <p:spPr>
          <a:xfrm>
            <a:off x="491350" y="2288850"/>
            <a:ext cx="3907500" cy="5658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650" name="Google Shape;650;p59"/>
          <p:cNvSpPr txBox="1">
            <a:spLocks noGrp="1"/>
          </p:cNvSpPr>
          <p:nvPr>
            <p:ph type="subTitle" idx="4"/>
          </p:nvPr>
        </p:nvSpPr>
        <p:spPr>
          <a:xfrm>
            <a:off x="5253925" y="932675"/>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9pPr>
          </a:lstStyle>
          <a:p>
            <a:endParaRPr/>
          </a:p>
        </p:txBody>
      </p:sp>
      <p:sp>
        <p:nvSpPr>
          <p:cNvPr id="651" name="Google Shape;651;p59"/>
          <p:cNvSpPr txBox="1">
            <a:spLocks noGrp="1"/>
          </p:cNvSpPr>
          <p:nvPr>
            <p:ph type="subTitle" idx="5"/>
          </p:nvPr>
        </p:nvSpPr>
        <p:spPr>
          <a:xfrm>
            <a:off x="5253925" y="2414150"/>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9pPr>
          </a:lstStyle>
          <a:p>
            <a:endParaRPr/>
          </a:p>
        </p:txBody>
      </p:sp>
      <p:sp>
        <p:nvSpPr>
          <p:cNvPr id="652" name="Google Shape;652;p59"/>
          <p:cNvSpPr txBox="1">
            <a:spLocks noGrp="1"/>
          </p:cNvSpPr>
          <p:nvPr>
            <p:ph type="subTitle" idx="6"/>
          </p:nvPr>
        </p:nvSpPr>
        <p:spPr>
          <a:xfrm>
            <a:off x="5253925" y="3905110"/>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lide Single Quiz Options 2 v1">
  <p:cSld name="CUSTOM_32">
    <p:spTree>
      <p:nvGrpSpPr>
        <p:cNvPr id="1" name="Shape 653"/>
        <p:cNvGrpSpPr/>
        <p:nvPr/>
      </p:nvGrpSpPr>
      <p:grpSpPr>
        <a:xfrm>
          <a:off x="0" y="0"/>
          <a:ext cx="0" cy="0"/>
          <a:chOff x="0" y="0"/>
          <a:chExt cx="0" cy="0"/>
        </a:xfrm>
      </p:grpSpPr>
      <p:sp>
        <p:nvSpPr>
          <p:cNvPr id="654" name="Google Shape;654;p60"/>
          <p:cNvSpPr/>
          <p:nvPr/>
        </p:nvSpPr>
        <p:spPr>
          <a:xfrm>
            <a:off x="1387963" y="2791738"/>
            <a:ext cx="2857500" cy="990600"/>
          </a:xfrm>
          <a:prstGeom prst="roundRect">
            <a:avLst>
              <a:gd name="adj" fmla="val 0"/>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55" name="Google Shape;655;p60"/>
          <p:cNvSpPr/>
          <p:nvPr/>
        </p:nvSpPr>
        <p:spPr>
          <a:xfrm>
            <a:off x="2533825" y="2330513"/>
            <a:ext cx="565800" cy="565800"/>
          </a:xfrm>
          <a:prstGeom prst="roundRect">
            <a:avLst>
              <a:gd name="adj" fmla="val 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56" name="Google Shape;656;p60"/>
          <p:cNvSpPr/>
          <p:nvPr/>
        </p:nvSpPr>
        <p:spPr>
          <a:xfrm>
            <a:off x="4898538" y="2791738"/>
            <a:ext cx="2857500" cy="990600"/>
          </a:xfrm>
          <a:prstGeom prst="roundRect">
            <a:avLst>
              <a:gd name="adj" fmla="val 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57" name="Google Shape;657;p60"/>
          <p:cNvSpPr/>
          <p:nvPr/>
        </p:nvSpPr>
        <p:spPr>
          <a:xfrm>
            <a:off x="6044400" y="2330513"/>
            <a:ext cx="565800" cy="565800"/>
          </a:xfrm>
          <a:prstGeom prst="roundRect">
            <a:avLst>
              <a:gd name="adj" fmla="val 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58" name="Google Shape;658;p60"/>
          <p:cNvSpPr txBox="1">
            <a:spLocks noGrp="1"/>
          </p:cNvSpPr>
          <p:nvPr>
            <p:ph type="title"/>
          </p:nvPr>
        </p:nvSpPr>
        <p:spPr>
          <a:xfrm>
            <a:off x="994950" y="1056628"/>
            <a:ext cx="7154100" cy="11607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659" name="Google Shape;659;p60"/>
          <p:cNvSpPr txBox="1">
            <a:spLocks noGrp="1"/>
          </p:cNvSpPr>
          <p:nvPr>
            <p:ph type="subTitle" idx="1"/>
          </p:nvPr>
        </p:nvSpPr>
        <p:spPr>
          <a:xfrm>
            <a:off x="2646013" y="2451563"/>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None/>
              <a:defRPr sz="1400">
                <a:solidFill>
                  <a:schemeClr val="lt1"/>
                </a:solidFill>
              </a:defRPr>
            </a:lvl1pPr>
            <a:lvl2pPr lvl="1" algn="ctr">
              <a:spcBef>
                <a:spcPts val="0"/>
              </a:spcBef>
              <a:spcAft>
                <a:spcPts val="0"/>
              </a:spcAft>
              <a:buClr>
                <a:schemeClr val="dk1"/>
              </a:buClr>
              <a:buSzPts val="1400"/>
              <a:buNone/>
              <a:defRPr sz="1400">
                <a:solidFill>
                  <a:schemeClr val="dk1"/>
                </a:solidFill>
              </a:defRPr>
            </a:lvl2pPr>
            <a:lvl3pPr lvl="2" algn="ctr">
              <a:spcBef>
                <a:spcPts val="0"/>
              </a:spcBef>
              <a:spcAft>
                <a:spcPts val="0"/>
              </a:spcAft>
              <a:buClr>
                <a:schemeClr val="dk1"/>
              </a:buClr>
              <a:buSzPts val="1400"/>
              <a:buNone/>
              <a:defRPr sz="1400">
                <a:solidFill>
                  <a:schemeClr val="dk1"/>
                </a:solidFill>
              </a:defRPr>
            </a:lvl3pPr>
            <a:lvl4pPr lvl="3" algn="ctr">
              <a:spcBef>
                <a:spcPts val="0"/>
              </a:spcBef>
              <a:spcAft>
                <a:spcPts val="0"/>
              </a:spcAft>
              <a:buClr>
                <a:schemeClr val="dk1"/>
              </a:buClr>
              <a:buSzPts val="1400"/>
              <a:buNone/>
              <a:defRPr sz="1400">
                <a:solidFill>
                  <a:schemeClr val="dk1"/>
                </a:solidFill>
              </a:defRPr>
            </a:lvl4pPr>
            <a:lvl5pPr lvl="4" algn="ctr">
              <a:spcBef>
                <a:spcPts val="0"/>
              </a:spcBef>
              <a:spcAft>
                <a:spcPts val="0"/>
              </a:spcAft>
              <a:buClr>
                <a:schemeClr val="dk1"/>
              </a:buClr>
              <a:buSzPts val="1400"/>
              <a:buNone/>
              <a:defRPr sz="1400">
                <a:solidFill>
                  <a:schemeClr val="dk1"/>
                </a:solidFill>
              </a:defRPr>
            </a:lvl5pPr>
            <a:lvl6pPr lvl="5" algn="ctr">
              <a:spcBef>
                <a:spcPts val="0"/>
              </a:spcBef>
              <a:spcAft>
                <a:spcPts val="0"/>
              </a:spcAft>
              <a:buClr>
                <a:schemeClr val="dk1"/>
              </a:buClr>
              <a:buSzPts val="1400"/>
              <a:buNone/>
              <a:defRPr sz="1400">
                <a:solidFill>
                  <a:schemeClr val="dk1"/>
                </a:solidFill>
              </a:defRPr>
            </a:lvl6pPr>
            <a:lvl7pPr lvl="6" algn="ctr">
              <a:spcBef>
                <a:spcPts val="0"/>
              </a:spcBef>
              <a:spcAft>
                <a:spcPts val="0"/>
              </a:spcAft>
              <a:buClr>
                <a:schemeClr val="dk1"/>
              </a:buClr>
              <a:buSzPts val="1400"/>
              <a:buNone/>
              <a:defRPr sz="1400">
                <a:solidFill>
                  <a:schemeClr val="dk1"/>
                </a:solidFill>
              </a:defRPr>
            </a:lvl7pPr>
            <a:lvl8pPr lvl="7" algn="ctr">
              <a:spcBef>
                <a:spcPts val="0"/>
              </a:spcBef>
              <a:spcAft>
                <a:spcPts val="0"/>
              </a:spcAft>
              <a:buClr>
                <a:schemeClr val="dk1"/>
              </a:buClr>
              <a:buSzPts val="1400"/>
              <a:buNone/>
              <a:defRPr sz="1400">
                <a:solidFill>
                  <a:schemeClr val="dk1"/>
                </a:solidFill>
              </a:defRPr>
            </a:lvl8pPr>
            <a:lvl9pPr lvl="8" algn="ctr">
              <a:spcBef>
                <a:spcPts val="0"/>
              </a:spcBef>
              <a:spcAft>
                <a:spcPts val="0"/>
              </a:spcAft>
              <a:buClr>
                <a:schemeClr val="dk1"/>
              </a:buClr>
              <a:buSzPts val="1400"/>
              <a:buNone/>
              <a:defRPr sz="1400">
                <a:solidFill>
                  <a:schemeClr val="dk1"/>
                </a:solidFill>
              </a:defRPr>
            </a:lvl9pPr>
          </a:lstStyle>
          <a:p>
            <a:endParaRPr/>
          </a:p>
        </p:txBody>
      </p:sp>
      <p:sp>
        <p:nvSpPr>
          <p:cNvPr id="660" name="Google Shape;660;p60"/>
          <p:cNvSpPr txBox="1">
            <a:spLocks noGrp="1"/>
          </p:cNvSpPr>
          <p:nvPr>
            <p:ph type="subTitle" idx="2"/>
          </p:nvPr>
        </p:nvSpPr>
        <p:spPr>
          <a:xfrm>
            <a:off x="6156588" y="2451563"/>
            <a:ext cx="341400" cy="32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None/>
              <a:defRPr sz="1400">
                <a:solidFill>
                  <a:schemeClr val="lt1"/>
                </a:solidFill>
              </a:defRPr>
            </a:lvl1pPr>
            <a:lvl2pPr lvl="1" algn="ctr">
              <a:spcBef>
                <a:spcPts val="0"/>
              </a:spcBef>
              <a:spcAft>
                <a:spcPts val="0"/>
              </a:spcAft>
              <a:buClr>
                <a:schemeClr val="lt1"/>
              </a:buClr>
              <a:buSzPts val="1400"/>
              <a:buNone/>
              <a:defRPr sz="1400">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a:endParaRPr/>
          </a:p>
        </p:txBody>
      </p:sp>
      <p:sp>
        <p:nvSpPr>
          <p:cNvPr id="661" name="Google Shape;661;p60"/>
          <p:cNvSpPr txBox="1">
            <a:spLocks noGrp="1"/>
          </p:cNvSpPr>
          <p:nvPr>
            <p:ph type="body" idx="3"/>
          </p:nvPr>
        </p:nvSpPr>
        <p:spPr>
          <a:xfrm>
            <a:off x="1541551" y="2955700"/>
            <a:ext cx="2550300" cy="6627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Clr>
                <a:schemeClr val="dk1"/>
              </a:buClr>
              <a:buSzPts val="1400"/>
              <a:buChar char="●"/>
              <a:defRPr sz="1400">
                <a:solidFill>
                  <a:schemeClr val="dk1"/>
                </a:solidFill>
              </a:defRPr>
            </a:lvl1pPr>
            <a:lvl2pPr marL="914400" lvl="1" indent="-317500" algn="ctr">
              <a:spcBef>
                <a:spcPts val="0"/>
              </a:spcBef>
              <a:spcAft>
                <a:spcPts val="0"/>
              </a:spcAft>
              <a:buClr>
                <a:schemeClr val="dk1"/>
              </a:buClr>
              <a:buSzPts val="1400"/>
              <a:buChar char="○"/>
              <a:defRPr sz="1400">
                <a:solidFill>
                  <a:schemeClr val="dk1"/>
                </a:solidFill>
              </a:defRPr>
            </a:lvl2pPr>
            <a:lvl3pPr marL="1371600" lvl="2" indent="-317500" algn="ctr">
              <a:spcBef>
                <a:spcPts val="0"/>
              </a:spcBef>
              <a:spcAft>
                <a:spcPts val="0"/>
              </a:spcAft>
              <a:buClr>
                <a:schemeClr val="dk1"/>
              </a:buClr>
              <a:buSzPts val="1400"/>
              <a:buChar char="■"/>
              <a:defRPr sz="1400">
                <a:solidFill>
                  <a:schemeClr val="dk1"/>
                </a:solidFill>
              </a:defRPr>
            </a:lvl3pPr>
            <a:lvl4pPr marL="1828800" lvl="3" indent="-317500" algn="ctr">
              <a:spcBef>
                <a:spcPts val="0"/>
              </a:spcBef>
              <a:spcAft>
                <a:spcPts val="0"/>
              </a:spcAft>
              <a:buClr>
                <a:schemeClr val="dk1"/>
              </a:buClr>
              <a:buSzPts val="1400"/>
              <a:buChar char="●"/>
              <a:defRPr sz="1400">
                <a:solidFill>
                  <a:schemeClr val="dk1"/>
                </a:solidFill>
              </a:defRPr>
            </a:lvl4pPr>
            <a:lvl5pPr marL="2286000" lvl="4" indent="-317500" algn="ctr">
              <a:spcBef>
                <a:spcPts val="0"/>
              </a:spcBef>
              <a:spcAft>
                <a:spcPts val="0"/>
              </a:spcAft>
              <a:buClr>
                <a:schemeClr val="dk1"/>
              </a:buClr>
              <a:buSzPts val="1400"/>
              <a:buChar char="○"/>
              <a:defRPr sz="1400">
                <a:solidFill>
                  <a:schemeClr val="dk1"/>
                </a:solidFill>
              </a:defRPr>
            </a:lvl5pPr>
            <a:lvl6pPr marL="2743200" lvl="5" indent="-317500" algn="ctr">
              <a:spcBef>
                <a:spcPts val="0"/>
              </a:spcBef>
              <a:spcAft>
                <a:spcPts val="0"/>
              </a:spcAft>
              <a:buClr>
                <a:schemeClr val="dk1"/>
              </a:buClr>
              <a:buSzPts val="1400"/>
              <a:buChar char="■"/>
              <a:defRPr sz="1400">
                <a:solidFill>
                  <a:schemeClr val="dk1"/>
                </a:solidFill>
              </a:defRPr>
            </a:lvl6pPr>
            <a:lvl7pPr marL="3200400" lvl="6" indent="-317500" algn="ctr">
              <a:spcBef>
                <a:spcPts val="0"/>
              </a:spcBef>
              <a:spcAft>
                <a:spcPts val="0"/>
              </a:spcAft>
              <a:buClr>
                <a:schemeClr val="dk1"/>
              </a:buClr>
              <a:buSzPts val="1400"/>
              <a:buChar char="●"/>
              <a:defRPr sz="1400">
                <a:solidFill>
                  <a:schemeClr val="dk1"/>
                </a:solidFill>
              </a:defRPr>
            </a:lvl7pPr>
            <a:lvl8pPr marL="3657600" lvl="7" indent="-317500" algn="ctr">
              <a:spcBef>
                <a:spcPts val="0"/>
              </a:spcBef>
              <a:spcAft>
                <a:spcPts val="0"/>
              </a:spcAft>
              <a:buClr>
                <a:schemeClr val="dk1"/>
              </a:buClr>
              <a:buSzPts val="1400"/>
              <a:buChar char="○"/>
              <a:defRPr sz="1400">
                <a:solidFill>
                  <a:schemeClr val="dk1"/>
                </a:solidFill>
              </a:defRPr>
            </a:lvl8pPr>
            <a:lvl9pPr marL="4114800" lvl="8" indent="-317500" algn="ctr">
              <a:spcBef>
                <a:spcPts val="0"/>
              </a:spcBef>
              <a:spcAft>
                <a:spcPts val="0"/>
              </a:spcAft>
              <a:buClr>
                <a:schemeClr val="dk1"/>
              </a:buClr>
              <a:buSzPts val="1400"/>
              <a:buChar char="■"/>
              <a:defRPr sz="1400">
                <a:solidFill>
                  <a:schemeClr val="dk1"/>
                </a:solidFill>
              </a:defRPr>
            </a:lvl9pPr>
          </a:lstStyle>
          <a:p>
            <a:endParaRPr/>
          </a:p>
        </p:txBody>
      </p:sp>
      <p:sp>
        <p:nvSpPr>
          <p:cNvPr id="662" name="Google Shape;662;p60"/>
          <p:cNvSpPr txBox="1">
            <a:spLocks noGrp="1"/>
          </p:cNvSpPr>
          <p:nvPr>
            <p:ph type="body" idx="4"/>
          </p:nvPr>
        </p:nvSpPr>
        <p:spPr>
          <a:xfrm>
            <a:off x="5052126" y="2955700"/>
            <a:ext cx="2550300" cy="6627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Clr>
                <a:schemeClr val="dk1"/>
              </a:buClr>
              <a:buSzPts val="1400"/>
              <a:buChar char="●"/>
              <a:defRPr sz="1400">
                <a:solidFill>
                  <a:schemeClr val="dk1"/>
                </a:solidFill>
              </a:defRPr>
            </a:lvl1pPr>
            <a:lvl2pPr marL="914400" lvl="1" indent="-317500" algn="ctr">
              <a:spcBef>
                <a:spcPts val="0"/>
              </a:spcBef>
              <a:spcAft>
                <a:spcPts val="0"/>
              </a:spcAft>
              <a:buClr>
                <a:schemeClr val="dk1"/>
              </a:buClr>
              <a:buSzPts val="1400"/>
              <a:buChar char="○"/>
              <a:defRPr sz="1400">
                <a:solidFill>
                  <a:schemeClr val="dk1"/>
                </a:solidFill>
              </a:defRPr>
            </a:lvl2pPr>
            <a:lvl3pPr marL="1371600" lvl="2" indent="-317500" algn="ctr">
              <a:spcBef>
                <a:spcPts val="0"/>
              </a:spcBef>
              <a:spcAft>
                <a:spcPts val="0"/>
              </a:spcAft>
              <a:buClr>
                <a:schemeClr val="dk1"/>
              </a:buClr>
              <a:buSzPts val="1400"/>
              <a:buChar char="■"/>
              <a:defRPr sz="1400">
                <a:solidFill>
                  <a:schemeClr val="dk1"/>
                </a:solidFill>
              </a:defRPr>
            </a:lvl3pPr>
            <a:lvl4pPr marL="1828800" lvl="3" indent="-317500" algn="ctr">
              <a:spcBef>
                <a:spcPts val="0"/>
              </a:spcBef>
              <a:spcAft>
                <a:spcPts val="0"/>
              </a:spcAft>
              <a:buClr>
                <a:schemeClr val="dk1"/>
              </a:buClr>
              <a:buSzPts val="1400"/>
              <a:buChar char="●"/>
              <a:defRPr sz="1400">
                <a:solidFill>
                  <a:schemeClr val="dk1"/>
                </a:solidFill>
              </a:defRPr>
            </a:lvl4pPr>
            <a:lvl5pPr marL="2286000" lvl="4" indent="-317500" algn="ctr">
              <a:spcBef>
                <a:spcPts val="0"/>
              </a:spcBef>
              <a:spcAft>
                <a:spcPts val="0"/>
              </a:spcAft>
              <a:buClr>
                <a:schemeClr val="dk1"/>
              </a:buClr>
              <a:buSzPts val="1400"/>
              <a:buChar char="○"/>
              <a:defRPr sz="1400">
                <a:solidFill>
                  <a:schemeClr val="dk1"/>
                </a:solidFill>
              </a:defRPr>
            </a:lvl5pPr>
            <a:lvl6pPr marL="2743200" lvl="5" indent="-317500" algn="ctr">
              <a:spcBef>
                <a:spcPts val="0"/>
              </a:spcBef>
              <a:spcAft>
                <a:spcPts val="0"/>
              </a:spcAft>
              <a:buClr>
                <a:schemeClr val="dk1"/>
              </a:buClr>
              <a:buSzPts val="1400"/>
              <a:buChar char="■"/>
              <a:defRPr sz="1400">
                <a:solidFill>
                  <a:schemeClr val="dk1"/>
                </a:solidFill>
              </a:defRPr>
            </a:lvl6pPr>
            <a:lvl7pPr marL="3200400" lvl="6" indent="-317500" algn="ctr">
              <a:spcBef>
                <a:spcPts val="0"/>
              </a:spcBef>
              <a:spcAft>
                <a:spcPts val="0"/>
              </a:spcAft>
              <a:buClr>
                <a:schemeClr val="dk1"/>
              </a:buClr>
              <a:buSzPts val="1400"/>
              <a:buChar char="●"/>
              <a:defRPr sz="1400">
                <a:solidFill>
                  <a:schemeClr val="dk1"/>
                </a:solidFill>
              </a:defRPr>
            </a:lvl7pPr>
            <a:lvl8pPr marL="3657600" lvl="7" indent="-317500" algn="ctr">
              <a:spcBef>
                <a:spcPts val="0"/>
              </a:spcBef>
              <a:spcAft>
                <a:spcPts val="0"/>
              </a:spcAft>
              <a:buClr>
                <a:schemeClr val="dk1"/>
              </a:buClr>
              <a:buSzPts val="1400"/>
              <a:buChar char="○"/>
              <a:defRPr sz="1400">
                <a:solidFill>
                  <a:schemeClr val="dk1"/>
                </a:solidFill>
              </a:defRPr>
            </a:lvl8pPr>
            <a:lvl9pPr marL="4114800" lvl="8" indent="-317500" algn="ctr">
              <a:spcBef>
                <a:spcPts val="0"/>
              </a:spcBef>
              <a:spcAft>
                <a:spcPts val="0"/>
              </a:spcAft>
              <a:buClr>
                <a:schemeClr val="dk1"/>
              </a:buClr>
              <a:buSzPts val="1400"/>
              <a:buChar char="■"/>
              <a:defRPr sz="1400">
                <a:solidFill>
                  <a:schemeClr val="dk1"/>
                </a:solidFill>
              </a:defRPr>
            </a:lvl9pPr>
          </a:lstStyle>
          <a:p>
            <a:endParaRPr/>
          </a:p>
        </p:txBody>
      </p:sp>
      <p:sp>
        <p:nvSpPr>
          <p:cNvPr id="663" name="Google Shape;663;p60"/>
          <p:cNvSpPr/>
          <p:nvPr/>
        </p:nvSpPr>
        <p:spPr>
          <a:xfrm rot="5400000">
            <a:off x="2754143" y="3656550"/>
            <a:ext cx="125100" cy="2848800"/>
          </a:xfrm>
          <a:prstGeom prst="roundRect">
            <a:avLst>
              <a:gd name="adj" fmla="val 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64" name="Google Shape;664;p60"/>
          <p:cNvSpPr/>
          <p:nvPr/>
        </p:nvSpPr>
        <p:spPr>
          <a:xfrm rot="5400000">
            <a:off x="6264743" y="3656550"/>
            <a:ext cx="125100" cy="2848800"/>
          </a:xfrm>
          <a:prstGeom prst="roundRect">
            <a:avLst>
              <a:gd name="adj" fmla="val 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lide Single Quiz Options 2 v2">
  <p:cSld name="CUSTOM_33">
    <p:spTree>
      <p:nvGrpSpPr>
        <p:cNvPr id="1" name="Shape 665"/>
        <p:cNvGrpSpPr/>
        <p:nvPr/>
      </p:nvGrpSpPr>
      <p:grpSpPr>
        <a:xfrm>
          <a:off x="0" y="0"/>
          <a:ext cx="0" cy="0"/>
          <a:chOff x="0" y="0"/>
          <a:chExt cx="0" cy="0"/>
        </a:xfrm>
      </p:grpSpPr>
      <p:sp>
        <p:nvSpPr>
          <p:cNvPr id="666" name="Google Shape;666;p61"/>
          <p:cNvSpPr txBox="1">
            <a:spLocks noGrp="1"/>
          </p:cNvSpPr>
          <p:nvPr>
            <p:ph type="title"/>
          </p:nvPr>
        </p:nvSpPr>
        <p:spPr>
          <a:xfrm>
            <a:off x="2231850" y="522951"/>
            <a:ext cx="4827900" cy="11628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667" name="Google Shape;667;p61"/>
          <p:cNvSpPr/>
          <p:nvPr/>
        </p:nvSpPr>
        <p:spPr>
          <a:xfrm>
            <a:off x="2461500" y="2176813"/>
            <a:ext cx="4221000" cy="9255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68" name="Google Shape;668;p61"/>
          <p:cNvSpPr/>
          <p:nvPr/>
        </p:nvSpPr>
        <p:spPr>
          <a:xfrm>
            <a:off x="3161700" y="2176813"/>
            <a:ext cx="3520800" cy="925500"/>
          </a:xfrm>
          <a:prstGeom prst="roundRect">
            <a:avLst>
              <a:gd name="adj" fmla="val 0"/>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69" name="Google Shape;669;p61"/>
          <p:cNvSpPr/>
          <p:nvPr/>
        </p:nvSpPr>
        <p:spPr>
          <a:xfrm>
            <a:off x="3313008" y="2403008"/>
            <a:ext cx="497700" cy="497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70" name="Google Shape;670;p61"/>
          <p:cNvSpPr txBox="1">
            <a:spLocks noGrp="1"/>
          </p:cNvSpPr>
          <p:nvPr>
            <p:ph type="body" idx="1"/>
          </p:nvPr>
        </p:nvSpPr>
        <p:spPr>
          <a:xfrm>
            <a:off x="4017000" y="2378413"/>
            <a:ext cx="2469300" cy="4977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0"/>
              </a:spcBef>
              <a:spcAft>
                <a:spcPts val="0"/>
              </a:spcAft>
              <a:buClr>
                <a:schemeClr val="dk1"/>
              </a:buClr>
              <a:buSzPts val="1400"/>
              <a:buChar char="○"/>
              <a:defRPr sz="1400">
                <a:solidFill>
                  <a:schemeClr val="dk1"/>
                </a:solidFill>
              </a:defRPr>
            </a:lvl2pPr>
            <a:lvl3pPr marL="1371600" lvl="2" indent="-317500">
              <a:spcBef>
                <a:spcPts val="0"/>
              </a:spcBef>
              <a:spcAft>
                <a:spcPts val="0"/>
              </a:spcAft>
              <a:buClr>
                <a:schemeClr val="dk1"/>
              </a:buClr>
              <a:buSzPts val="1400"/>
              <a:buChar char="■"/>
              <a:defRPr sz="1400">
                <a:solidFill>
                  <a:schemeClr val="dk1"/>
                </a:solidFill>
              </a:defRPr>
            </a:lvl3pPr>
            <a:lvl4pPr marL="1828800" lvl="3" indent="-317500">
              <a:spcBef>
                <a:spcPts val="0"/>
              </a:spcBef>
              <a:spcAft>
                <a:spcPts val="0"/>
              </a:spcAft>
              <a:buClr>
                <a:schemeClr val="dk1"/>
              </a:buClr>
              <a:buSzPts val="1400"/>
              <a:buChar char="●"/>
              <a:defRPr sz="1400">
                <a:solidFill>
                  <a:schemeClr val="dk1"/>
                </a:solidFill>
              </a:defRPr>
            </a:lvl4pPr>
            <a:lvl5pPr marL="2286000" lvl="4" indent="-317500">
              <a:spcBef>
                <a:spcPts val="0"/>
              </a:spcBef>
              <a:spcAft>
                <a:spcPts val="0"/>
              </a:spcAft>
              <a:buClr>
                <a:schemeClr val="dk1"/>
              </a:buClr>
              <a:buSzPts val="1400"/>
              <a:buChar char="○"/>
              <a:defRPr sz="1400">
                <a:solidFill>
                  <a:schemeClr val="dk1"/>
                </a:solidFill>
              </a:defRPr>
            </a:lvl5pPr>
            <a:lvl6pPr marL="2743200" lvl="5" indent="-317500">
              <a:spcBef>
                <a:spcPts val="0"/>
              </a:spcBef>
              <a:spcAft>
                <a:spcPts val="0"/>
              </a:spcAft>
              <a:buClr>
                <a:schemeClr val="dk1"/>
              </a:buClr>
              <a:buSzPts val="1400"/>
              <a:buChar char="■"/>
              <a:defRPr sz="1400">
                <a:solidFill>
                  <a:schemeClr val="dk1"/>
                </a:solidFill>
              </a:defRPr>
            </a:lvl6pPr>
            <a:lvl7pPr marL="3200400" lvl="6" indent="-317500">
              <a:spcBef>
                <a:spcPts val="0"/>
              </a:spcBef>
              <a:spcAft>
                <a:spcPts val="0"/>
              </a:spcAft>
              <a:buClr>
                <a:schemeClr val="dk1"/>
              </a:buClr>
              <a:buSzPts val="1400"/>
              <a:buChar char="●"/>
              <a:defRPr sz="1400">
                <a:solidFill>
                  <a:schemeClr val="dk1"/>
                </a:solidFill>
              </a:defRPr>
            </a:lvl7pPr>
            <a:lvl8pPr marL="3657600" lvl="7" indent="-317500">
              <a:spcBef>
                <a:spcPts val="0"/>
              </a:spcBef>
              <a:spcAft>
                <a:spcPts val="0"/>
              </a:spcAft>
              <a:buClr>
                <a:schemeClr val="dk1"/>
              </a:buClr>
              <a:buSzPts val="1400"/>
              <a:buChar char="○"/>
              <a:defRPr sz="1400">
                <a:solidFill>
                  <a:schemeClr val="dk1"/>
                </a:solidFill>
              </a:defRPr>
            </a:lvl8pPr>
            <a:lvl9pPr marL="4114800" lvl="8" indent="-317500">
              <a:spcBef>
                <a:spcPts val="0"/>
              </a:spcBef>
              <a:spcAft>
                <a:spcPts val="0"/>
              </a:spcAft>
              <a:buClr>
                <a:schemeClr val="dk1"/>
              </a:buClr>
              <a:buSzPts val="1400"/>
              <a:buChar char="■"/>
              <a:defRPr sz="1400">
                <a:solidFill>
                  <a:schemeClr val="dk1"/>
                </a:solidFill>
              </a:defRPr>
            </a:lvl9pPr>
          </a:lstStyle>
          <a:p>
            <a:endParaRPr/>
          </a:p>
        </p:txBody>
      </p:sp>
      <p:sp>
        <p:nvSpPr>
          <p:cNvPr id="671" name="Google Shape;671;p61"/>
          <p:cNvSpPr/>
          <p:nvPr/>
        </p:nvSpPr>
        <p:spPr>
          <a:xfrm>
            <a:off x="2461500" y="3617888"/>
            <a:ext cx="4221000" cy="9255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72" name="Google Shape;672;p61"/>
          <p:cNvSpPr/>
          <p:nvPr/>
        </p:nvSpPr>
        <p:spPr>
          <a:xfrm>
            <a:off x="2461500" y="3617888"/>
            <a:ext cx="3520800" cy="925500"/>
          </a:xfrm>
          <a:prstGeom prst="roundRect">
            <a:avLst>
              <a:gd name="adj" fmla="val 0"/>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73" name="Google Shape;673;p61"/>
          <p:cNvSpPr/>
          <p:nvPr/>
        </p:nvSpPr>
        <p:spPr>
          <a:xfrm>
            <a:off x="2635258" y="3844083"/>
            <a:ext cx="497700" cy="4977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74" name="Google Shape;674;p61"/>
          <p:cNvSpPr txBox="1">
            <a:spLocks noGrp="1"/>
          </p:cNvSpPr>
          <p:nvPr>
            <p:ph type="body" idx="2"/>
          </p:nvPr>
        </p:nvSpPr>
        <p:spPr>
          <a:xfrm>
            <a:off x="3339250" y="3819488"/>
            <a:ext cx="2469300" cy="4977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0"/>
              </a:spcBef>
              <a:spcAft>
                <a:spcPts val="0"/>
              </a:spcAft>
              <a:buClr>
                <a:schemeClr val="dk1"/>
              </a:buClr>
              <a:buSzPts val="1400"/>
              <a:buChar char="○"/>
              <a:defRPr sz="1400">
                <a:solidFill>
                  <a:schemeClr val="dk1"/>
                </a:solidFill>
              </a:defRPr>
            </a:lvl2pPr>
            <a:lvl3pPr marL="1371600" lvl="2" indent="-317500">
              <a:spcBef>
                <a:spcPts val="0"/>
              </a:spcBef>
              <a:spcAft>
                <a:spcPts val="0"/>
              </a:spcAft>
              <a:buClr>
                <a:schemeClr val="dk1"/>
              </a:buClr>
              <a:buSzPts val="1400"/>
              <a:buChar char="■"/>
              <a:defRPr sz="1400">
                <a:solidFill>
                  <a:schemeClr val="dk1"/>
                </a:solidFill>
              </a:defRPr>
            </a:lvl3pPr>
            <a:lvl4pPr marL="1828800" lvl="3" indent="-317500">
              <a:spcBef>
                <a:spcPts val="0"/>
              </a:spcBef>
              <a:spcAft>
                <a:spcPts val="0"/>
              </a:spcAft>
              <a:buClr>
                <a:schemeClr val="dk1"/>
              </a:buClr>
              <a:buSzPts val="1400"/>
              <a:buChar char="●"/>
              <a:defRPr sz="1400">
                <a:solidFill>
                  <a:schemeClr val="dk1"/>
                </a:solidFill>
              </a:defRPr>
            </a:lvl4pPr>
            <a:lvl5pPr marL="2286000" lvl="4" indent="-317500">
              <a:spcBef>
                <a:spcPts val="0"/>
              </a:spcBef>
              <a:spcAft>
                <a:spcPts val="0"/>
              </a:spcAft>
              <a:buClr>
                <a:schemeClr val="dk1"/>
              </a:buClr>
              <a:buSzPts val="1400"/>
              <a:buChar char="○"/>
              <a:defRPr sz="1400">
                <a:solidFill>
                  <a:schemeClr val="dk1"/>
                </a:solidFill>
              </a:defRPr>
            </a:lvl5pPr>
            <a:lvl6pPr marL="2743200" lvl="5" indent="-317500">
              <a:spcBef>
                <a:spcPts val="0"/>
              </a:spcBef>
              <a:spcAft>
                <a:spcPts val="0"/>
              </a:spcAft>
              <a:buClr>
                <a:schemeClr val="dk1"/>
              </a:buClr>
              <a:buSzPts val="1400"/>
              <a:buChar char="■"/>
              <a:defRPr sz="1400">
                <a:solidFill>
                  <a:schemeClr val="dk1"/>
                </a:solidFill>
              </a:defRPr>
            </a:lvl6pPr>
            <a:lvl7pPr marL="3200400" lvl="6" indent="-317500">
              <a:spcBef>
                <a:spcPts val="0"/>
              </a:spcBef>
              <a:spcAft>
                <a:spcPts val="0"/>
              </a:spcAft>
              <a:buClr>
                <a:schemeClr val="dk1"/>
              </a:buClr>
              <a:buSzPts val="1400"/>
              <a:buChar char="●"/>
              <a:defRPr sz="1400">
                <a:solidFill>
                  <a:schemeClr val="dk1"/>
                </a:solidFill>
              </a:defRPr>
            </a:lvl7pPr>
            <a:lvl8pPr marL="3657600" lvl="7" indent="-317500">
              <a:spcBef>
                <a:spcPts val="0"/>
              </a:spcBef>
              <a:spcAft>
                <a:spcPts val="0"/>
              </a:spcAft>
              <a:buClr>
                <a:schemeClr val="dk1"/>
              </a:buClr>
              <a:buSzPts val="1400"/>
              <a:buChar char="○"/>
              <a:defRPr sz="1400">
                <a:solidFill>
                  <a:schemeClr val="dk1"/>
                </a:solidFill>
              </a:defRPr>
            </a:lvl8pPr>
            <a:lvl9pPr marL="4114800" lvl="8" indent="-317500">
              <a:spcBef>
                <a:spcPts val="0"/>
              </a:spcBef>
              <a:spcAft>
                <a:spcPts val="0"/>
              </a:spcAft>
              <a:buClr>
                <a:schemeClr val="dk1"/>
              </a:buClr>
              <a:buSzPts val="1400"/>
              <a:buChar char="■"/>
              <a:defRPr sz="1400">
                <a:solidFill>
                  <a:schemeClr val="dk1"/>
                </a:solidFill>
              </a:defRPr>
            </a:lvl9pPr>
          </a:lstStyle>
          <a:p>
            <a:endParaRPr/>
          </a:p>
        </p:txBody>
      </p:sp>
      <p:sp>
        <p:nvSpPr>
          <p:cNvPr id="675" name="Google Shape;675;p61"/>
          <p:cNvSpPr txBox="1">
            <a:spLocks noGrp="1"/>
          </p:cNvSpPr>
          <p:nvPr>
            <p:ph type="subTitle" idx="3"/>
          </p:nvPr>
        </p:nvSpPr>
        <p:spPr>
          <a:xfrm>
            <a:off x="3384400" y="2472763"/>
            <a:ext cx="354900" cy="358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9pPr>
          </a:lstStyle>
          <a:p>
            <a:endParaRPr/>
          </a:p>
        </p:txBody>
      </p:sp>
      <p:sp>
        <p:nvSpPr>
          <p:cNvPr id="676" name="Google Shape;676;p61"/>
          <p:cNvSpPr txBox="1">
            <a:spLocks noGrp="1"/>
          </p:cNvSpPr>
          <p:nvPr>
            <p:ph type="subTitle" idx="4"/>
          </p:nvPr>
        </p:nvSpPr>
        <p:spPr>
          <a:xfrm>
            <a:off x="2706650" y="3913838"/>
            <a:ext cx="354900" cy="358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1pPr>
            <a:lvl2pPr lvl="1"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1400"/>
              <a:buFont typeface="Work Sans Medium"/>
              <a:buNone/>
              <a:defRPr sz="1400">
                <a:solidFill>
                  <a:schemeClr val="lt1"/>
                </a:solidFill>
                <a:latin typeface="Work Sans Medium"/>
                <a:ea typeface="Work Sans Medium"/>
                <a:cs typeface="Work Sans Medium"/>
                <a:sym typeface="Work Sans Medium"/>
              </a:defRPr>
            </a:lvl9pPr>
          </a:lstStyle>
          <a:p>
            <a:endParaRPr/>
          </a:p>
        </p:txBody>
      </p:sp>
      <p:sp>
        <p:nvSpPr>
          <p:cNvPr id="677" name="Google Shape;677;p61"/>
          <p:cNvSpPr/>
          <p:nvPr/>
        </p:nvSpPr>
        <p:spPr>
          <a:xfrm rot="5400000">
            <a:off x="7646450" y="1595250"/>
            <a:ext cx="926400" cy="2099700"/>
          </a:xfrm>
          <a:prstGeom prst="roundRect">
            <a:avLst>
              <a:gd name="adj" fmla="val 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78" name="Google Shape;678;p61"/>
          <p:cNvSpPr/>
          <p:nvPr/>
        </p:nvSpPr>
        <p:spPr>
          <a:xfrm rot="5400000">
            <a:off x="586650" y="3043100"/>
            <a:ext cx="926400" cy="2099700"/>
          </a:xfrm>
          <a:prstGeom prst="roundRect">
            <a:avLst>
              <a:gd name="adj" fmla="val 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lide True False v1">
  <p:cSld name="CUSTOM_34">
    <p:spTree>
      <p:nvGrpSpPr>
        <p:cNvPr id="1" name="Shape 679"/>
        <p:cNvGrpSpPr/>
        <p:nvPr/>
      </p:nvGrpSpPr>
      <p:grpSpPr>
        <a:xfrm>
          <a:off x="0" y="0"/>
          <a:ext cx="0" cy="0"/>
          <a:chOff x="0" y="0"/>
          <a:chExt cx="0" cy="0"/>
        </a:xfrm>
      </p:grpSpPr>
      <p:sp>
        <p:nvSpPr>
          <p:cNvPr id="680" name="Google Shape;680;p62"/>
          <p:cNvSpPr txBox="1">
            <a:spLocks noGrp="1"/>
          </p:cNvSpPr>
          <p:nvPr>
            <p:ph type="title"/>
          </p:nvPr>
        </p:nvSpPr>
        <p:spPr>
          <a:xfrm>
            <a:off x="1649100" y="657388"/>
            <a:ext cx="5845800" cy="12606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681" name="Google Shape;681;p62"/>
          <p:cNvSpPr/>
          <p:nvPr/>
        </p:nvSpPr>
        <p:spPr>
          <a:xfrm>
            <a:off x="1649100" y="2299363"/>
            <a:ext cx="5845800" cy="9354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82" name="Google Shape;682;p62"/>
          <p:cNvSpPr/>
          <p:nvPr/>
        </p:nvSpPr>
        <p:spPr>
          <a:xfrm>
            <a:off x="1649204" y="2299363"/>
            <a:ext cx="2922900" cy="9354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83" name="Google Shape;683;p62"/>
          <p:cNvSpPr txBox="1">
            <a:spLocks noGrp="1"/>
          </p:cNvSpPr>
          <p:nvPr>
            <p:ph type="body" idx="1"/>
          </p:nvPr>
        </p:nvSpPr>
        <p:spPr>
          <a:xfrm>
            <a:off x="1862500" y="2479663"/>
            <a:ext cx="2496300" cy="5748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Clr>
                <a:schemeClr val="lt1"/>
              </a:buClr>
              <a:buSzPts val="1400"/>
              <a:buChar char="●"/>
              <a:defRPr sz="1400">
                <a:solidFill>
                  <a:schemeClr val="lt1"/>
                </a:solidFill>
              </a:defRPr>
            </a:lvl1pPr>
            <a:lvl2pPr marL="914400" lvl="1" indent="-317500" algn="ctr">
              <a:spcBef>
                <a:spcPts val="0"/>
              </a:spcBef>
              <a:spcAft>
                <a:spcPts val="0"/>
              </a:spcAft>
              <a:buClr>
                <a:schemeClr val="lt1"/>
              </a:buClr>
              <a:buSzPts val="1400"/>
              <a:buChar char="○"/>
              <a:defRPr sz="1400">
                <a:solidFill>
                  <a:schemeClr val="lt1"/>
                </a:solidFill>
              </a:defRPr>
            </a:lvl2pPr>
            <a:lvl3pPr marL="1371600" lvl="2" indent="-317500" algn="ctr">
              <a:spcBef>
                <a:spcPts val="0"/>
              </a:spcBef>
              <a:spcAft>
                <a:spcPts val="0"/>
              </a:spcAft>
              <a:buClr>
                <a:schemeClr val="lt1"/>
              </a:buClr>
              <a:buSzPts val="1400"/>
              <a:buChar char="■"/>
              <a:defRPr sz="1400">
                <a:solidFill>
                  <a:schemeClr val="lt1"/>
                </a:solidFill>
              </a:defRPr>
            </a:lvl3pPr>
            <a:lvl4pPr marL="1828800" lvl="3" indent="-317500" algn="ctr">
              <a:spcBef>
                <a:spcPts val="0"/>
              </a:spcBef>
              <a:spcAft>
                <a:spcPts val="0"/>
              </a:spcAft>
              <a:buClr>
                <a:schemeClr val="lt1"/>
              </a:buClr>
              <a:buSzPts val="1400"/>
              <a:buChar char="●"/>
              <a:defRPr sz="1400">
                <a:solidFill>
                  <a:schemeClr val="lt1"/>
                </a:solidFill>
              </a:defRPr>
            </a:lvl4pPr>
            <a:lvl5pPr marL="2286000" lvl="4" indent="-317500" algn="ctr">
              <a:spcBef>
                <a:spcPts val="0"/>
              </a:spcBef>
              <a:spcAft>
                <a:spcPts val="0"/>
              </a:spcAft>
              <a:buClr>
                <a:schemeClr val="lt1"/>
              </a:buClr>
              <a:buSzPts val="1400"/>
              <a:buChar char="○"/>
              <a:defRPr sz="1400">
                <a:solidFill>
                  <a:schemeClr val="lt1"/>
                </a:solidFill>
              </a:defRPr>
            </a:lvl5pPr>
            <a:lvl6pPr marL="2743200" lvl="5" indent="-317500" algn="ctr">
              <a:spcBef>
                <a:spcPts val="0"/>
              </a:spcBef>
              <a:spcAft>
                <a:spcPts val="0"/>
              </a:spcAft>
              <a:buClr>
                <a:schemeClr val="lt1"/>
              </a:buClr>
              <a:buSzPts val="1400"/>
              <a:buChar char="■"/>
              <a:defRPr sz="1400">
                <a:solidFill>
                  <a:schemeClr val="lt1"/>
                </a:solidFill>
              </a:defRPr>
            </a:lvl6pPr>
            <a:lvl7pPr marL="3200400" lvl="6" indent="-317500" algn="ctr">
              <a:spcBef>
                <a:spcPts val="0"/>
              </a:spcBef>
              <a:spcAft>
                <a:spcPts val="0"/>
              </a:spcAft>
              <a:buClr>
                <a:schemeClr val="lt1"/>
              </a:buClr>
              <a:buSzPts val="1400"/>
              <a:buChar char="●"/>
              <a:defRPr sz="1400">
                <a:solidFill>
                  <a:schemeClr val="lt1"/>
                </a:solidFill>
              </a:defRPr>
            </a:lvl7pPr>
            <a:lvl8pPr marL="3657600" lvl="7" indent="-317500" algn="ctr">
              <a:spcBef>
                <a:spcPts val="0"/>
              </a:spcBef>
              <a:spcAft>
                <a:spcPts val="0"/>
              </a:spcAft>
              <a:buClr>
                <a:schemeClr val="lt1"/>
              </a:buClr>
              <a:buSzPts val="1400"/>
              <a:buChar char="○"/>
              <a:defRPr sz="1400">
                <a:solidFill>
                  <a:schemeClr val="lt1"/>
                </a:solidFill>
              </a:defRPr>
            </a:lvl8pPr>
            <a:lvl9pPr marL="4114800" lvl="8" indent="-317500" algn="ctr">
              <a:spcBef>
                <a:spcPts val="0"/>
              </a:spcBef>
              <a:spcAft>
                <a:spcPts val="0"/>
              </a:spcAft>
              <a:buClr>
                <a:schemeClr val="lt1"/>
              </a:buClr>
              <a:buSzPts val="1400"/>
              <a:buChar char="■"/>
              <a:defRPr sz="1400">
                <a:solidFill>
                  <a:schemeClr val="lt1"/>
                </a:solidFill>
              </a:defRPr>
            </a:lvl9pPr>
          </a:lstStyle>
          <a:p>
            <a:endParaRPr/>
          </a:p>
        </p:txBody>
      </p:sp>
      <p:sp>
        <p:nvSpPr>
          <p:cNvPr id="684" name="Google Shape;684;p62"/>
          <p:cNvSpPr txBox="1">
            <a:spLocks noGrp="1"/>
          </p:cNvSpPr>
          <p:nvPr>
            <p:ph type="body" idx="2"/>
          </p:nvPr>
        </p:nvSpPr>
        <p:spPr>
          <a:xfrm>
            <a:off x="4779025" y="2479663"/>
            <a:ext cx="2496300" cy="5748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Clr>
                <a:schemeClr val="lt1"/>
              </a:buClr>
              <a:buSzPts val="1400"/>
              <a:buChar char="●"/>
              <a:defRPr sz="1400">
                <a:solidFill>
                  <a:schemeClr val="lt1"/>
                </a:solidFill>
              </a:defRPr>
            </a:lvl1pPr>
            <a:lvl2pPr marL="914400" lvl="1" indent="-317500" algn="ctr">
              <a:spcBef>
                <a:spcPts val="0"/>
              </a:spcBef>
              <a:spcAft>
                <a:spcPts val="0"/>
              </a:spcAft>
              <a:buClr>
                <a:schemeClr val="lt1"/>
              </a:buClr>
              <a:buSzPts val="1400"/>
              <a:buChar char="○"/>
              <a:defRPr sz="1400">
                <a:solidFill>
                  <a:schemeClr val="lt1"/>
                </a:solidFill>
              </a:defRPr>
            </a:lvl2pPr>
            <a:lvl3pPr marL="1371600" lvl="2" indent="-317500" algn="ctr">
              <a:spcBef>
                <a:spcPts val="0"/>
              </a:spcBef>
              <a:spcAft>
                <a:spcPts val="0"/>
              </a:spcAft>
              <a:buClr>
                <a:schemeClr val="lt1"/>
              </a:buClr>
              <a:buSzPts val="1400"/>
              <a:buChar char="■"/>
              <a:defRPr sz="1400">
                <a:solidFill>
                  <a:schemeClr val="lt1"/>
                </a:solidFill>
              </a:defRPr>
            </a:lvl3pPr>
            <a:lvl4pPr marL="1828800" lvl="3" indent="-317500" algn="ctr">
              <a:spcBef>
                <a:spcPts val="0"/>
              </a:spcBef>
              <a:spcAft>
                <a:spcPts val="0"/>
              </a:spcAft>
              <a:buClr>
                <a:schemeClr val="lt1"/>
              </a:buClr>
              <a:buSzPts val="1400"/>
              <a:buChar char="●"/>
              <a:defRPr sz="1400">
                <a:solidFill>
                  <a:schemeClr val="lt1"/>
                </a:solidFill>
              </a:defRPr>
            </a:lvl4pPr>
            <a:lvl5pPr marL="2286000" lvl="4" indent="-317500" algn="ctr">
              <a:spcBef>
                <a:spcPts val="0"/>
              </a:spcBef>
              <a:spcAft>
                <a:spcPts val="0"/>
              </a:spcAft>
              <a:buClr>
                <a:schemeClr val="lt1"/>
              </a:buClr>
              <a:buSzPts val="1400"/>
              <a:buChar char="○"/>
              <a:defRPr sz="1400">
                <a:solidFill>
                  <a:schemeClr val="lt1"/>
                </a:solidFill>
              </a:defRPr>
            </a:lvl5pPr>
            <a:lvl6pPr marL="2743200" lvl="5" indent="-317500" algn="ctr">
              <a:spcBef>
                <a:spcPts val="0"/>
              </a:spcBef>
              <a:spcAft>
                <a:spcPts val="0"/>
              </a:spcAft>
              <a:buClr>
                <a:schemeClr val="lt1"/>
              </a:buClr>
              <a:buSzPts val="1400"/>
              <a:buChar char="■"/>
              <a:defRPr sz="1400">
                <a:solidFill>
                  <a:schemeClr val="lt1"/>
                </a:solidFill>
              </a:defRPr>
            </a:lvl6pPr>
            <a:lvl7pPr marL="3200400" lvl="6" indent="-317500" algn="ctr">
              <a:spcBef>
                <a:spcPts val="0"/>
              </a:spcBef>
              <a:spcAft>
                <a:spcPts val="0"/>
              </a:spcAft>
              <a:buClr>
                <a:schemeClr val="lt1"/>
              </a:buClr>
              <a:buSzPts val="1400"/>
              <a:buChar char="●"/>
              <a:defRPr sz="1400">
                <a:solidFill>
                  <a:schemeClr val="lt1"/>
                </a:solidFill>
              </a:defRPr>
            </a:lvl7pPr>
            <a:lvl8pPr marL="3657600" lvl="7" indent="-317500" algn="ctr">
              <a:spcBef>
                <a:spcPts val="0"/>
              </a:spcBef>
              <a:spcAft>
                <a:spcPts val="0"/>
              </a:spcAft>
              <a:buClr>
                <a:schemeClr val="lt1"/>
              </a:buClr>
              <a:buSzPts val="1400"/>
              <a:buChar char="○"/>
              <a:defRPr sz="1400">
                <a:solidFill>
                  <a:schemeClr val="lt1"/>
                </a:solidFill>
              </a:defRPr>
            </a:lvl8pPr>
            <a:lvl9pPr marL="4114800" lvl="8" indent="-317500" algn="ctr">
              <a:spcBef>
                <a:spcPts val="0"/>
              </a:spcBef>
              <a:spcAft>
                <a:spcPts val="0"/>
              </a:spcAft>
              <a:buClr>
                <a:schemeClr val="lt1"/>
              </a:buClr>
              <a:buSzPts val="1400"/>
              <a:buChar char="■"/>
              <a:defRPr sz="1400">
                <a:solidFill>
                  <a:schemeClr val="lt1"/>
                </a:solidFill>
              </a:defRPr>
            </a:lvl9pPr>
          </a:lstStyle>
          <a:p>
            <a:endParaRPr/>
          </a:p>
        </p:txBody>
      </p:sp>
      <p:sp>
        <p:nvSpPr>
          <p:cNvPr id="685" name="Google Shape;685;p62"/>
          <p:cNvSpPr/>
          <p:nvPr/>
        </p:nvSpPr>
        <p:spPr>
          <a:xfrm>
            <a:off x="2" y="2299375"/>
            <a:ext cx="221400" cy="9354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86" name="Google Shape;686;p62"/>
          <p:cNvSpPr/>
          <p:nvPr/>
        </p:nvSpPr>
        <p:spPr>
          <a:xfrm>
            <a:off x="8922602" y="2299375"/>
            <a:ext cx="221400" cy="9354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lide True False v2">
  <p:cSld name="CUSTOM_35">
    <p:spTree>
      <p:nvGrpSpPr>
        <p:cNvPr id="1" name="Shape 687"/>
        <p:cNvGrpSpPr/>
        <p:nvPr/>
      </p:nvGrpSpPr>
      <p:grpSpPr>
        <a:xfrm>
          <a:off x="0" y="0"/>
          <a:ext cx="0" cy="0"/>
          <a:chOff x="0" y="0"/>
          <a:chExt cx="0" cy="0"/>
        </a:xfrm>
      </p:grpSpPr>
      <p:sp>
        <p:nvSpPr>
          <p:cNvPr id="688" name="Google Shape;688;p63"/>
          <p:cNvSpPr/>
          <p:nvPr/>
        </p:nvSpPr>
        <p:spPr>
          <a:xfrm>
            <a:off x="2466750" y="1824250"/>
            <a:ext cx="4210500" cy="2331300"/>
          </a:xfrm>
          <a:prstGeom prst="roundRect">
            <a:avLst>
              <a:gd name="adj" fmla="val 0"/>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89" name="Google Shape;689;p63"/>
          <p:cNvSpPr txBox="1">
            <a:spLocks noGrp="1"/>
          </p:cNvSpPr>
          <p:nvPr>
            <p:ph type="title"/>
          </p:nvPr>
        </p:nvSpPr>
        <p:spPr>
          <a:xfrm>
            <a:off x="2150700" y="471650"/>
            <a:ext cx="4842600" cy="11379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690" name="Google Shape;690;p63"/>
          <p:cNvSpPr/>
          <p:nvPr/>
        </p:nvSpPr>
        <p:spPr>
          <a:xfrm>
            <a:off x="2466750" y="1824250"/>
            <a:ext cx="4210500" cy="11655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91" name="Google Shape;691;p63"/>
          <p:cNvSpPr txBox="1">
            <a:spLocks noGrp="1"/>
          </p:cNvSpPr>
          <p:nvPr>
            <p:ph type="body" idx="1"/>
          </p:nvPr>
        </p:nvSpPr>
        <p:spPr>
          <a:xfrm>
            <a:off x="2753100" y="1941280"/>
            <a:ext cx="3637800" cy="9315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Clr>
                <a:schemeClr val="lt1"/>
              </a:buClr>
              <a:buSzPts val="1400"/>
              <a:buChar char="●"/>
              <a:defRPr sz="1400">
                <a:solidFill>
                  <a:schemeClr val="lt1"/>
                </a:solidFill>
              </a:defRPr>
            </a:lvl1pPr>
            <a:lvl2pPr marL="914400" lvl="1" indent="-317500" algn="ctr">
              <a:spcBef>
                <a:spcPts val="0"/>
              </a:spcBef>
              <a:spcAft>
                <a:spcPts val="0"/>
              </a:spcAft>
              <a:buClr>
                <a:schemeClr val="lt1"/>
              </a:buClr>
              <a:buSzPts val="1400"/>
              <a:buChar char="○"/>
              <a:defRPr sz="1400">
                <a:solidFill>
                  <a:schemeClr val="lt1"/>
                </a:solidFill>
              </a:defRPr>
            </a:lvl2pPr>
            <a:lvl3pPr marL="1371600" lvl="2" indent="-317500" algn="ctr">
              <a:spcBef>
                <a:spcPts val="0"/>
              </a:spcBef>
              <a:spcAft>
                <a:spcPts val="0"/>
              </a:spcAft>
              <a:buClr>
                <a:schemeClr val="lt1"/>
              </a:buClr>
              <a:buSzPts val="1400"/>
              <a:buChar char="■"/>
              <a:defRPr sz="1400">
                <a:solidFill>
                  <a:schemeClr val="lt1"/>
                </a:solidFill>
              </a:defRPr>
            </a:lvl3pPr>
            <a:lvl4pPr marL="1828800" lvl="3" indent="-317500" algn="ctr">
              <a:spcBef>
                <a:spcPts val="0"/>
              </a:spcBef>
              <a:spcAft>
                <a:spcPts val="0"/>
              </a:spcAft>
              <a:buClr>
                <a:schemeClr val="lt1"/>
              </a:buClr>
              <a:buSzPts val="1400"/>
              <a:buChar char="●"/>
              <a:defRPr sz="1400">
                <a:solidFill>
                  <a:schemeClr val="lt1"/>
                </a:solidFill>
              </a:defRPr>
            </a:lvl4pPr>
            <a:lvl5pPr marL="2286000" lvl="4" indent="-317500" algn="ctr">
              <a:spcBef>
                <a:spcPts val="0"/>
              </a:spcBef>
              <a:spcAft>
                <a:spcPts val="0"/>
              </a:spcAft>
              <a:buClr>
                <a:schemeClr val="lt1"/>
              </a:buClr>
              <a:buSzPts val="1400"/>
              <a:buChar char="○"/>
              <a:defRPr sz="1400">
                <a:solidFill>
                  <a:schemeClr val="lt1"/>
                </a:solidFill>
              </a:defRPr>
            </a:lvl5pPr>
            <a:lvl6pPr marL="2743200" lvl="5" indent="-317500" algn="ctr">
              <a:spcBef>
                <a:spcPts val="0"/>
              </a:spcBef>
              <a:spcAft>
                <a:spcPts val="0"/>
              </a:spcAft>
              <a:buClr>
                <a:schemeClr val="lt1"/>
              </a:buClr>
              <a:buSzPts val="1400"/>
              <a:buChar char="■"/>
              <a:defRPr sz="1400">
                <a:solidFill>
                  <a:schemeClr val="lt1"/>
                </a:solidFill>
              </a:defRPr>
            </a:lvl6pPr>
            <a:lvl7pPr marL="3200400" lvl="6" indent="-317500" algn="ctr">
              <a:spcBef>
                <a:spcPts val="0"/>
              </a:spcBef>
              <a:spcAft>
                <a:spcPts val="0"/>
              </a:spcAft>
              <a:buClr>
                <a:schemeClr val="lt1"/>
              </a:buClr>
              <a:buSzPts val="1400"/>
              <a:buChar char="●"/>
              <a:defRPr sz="1400">
                <a:solidFill>
                  <a:schemeClr val="lt1"/>
                </a:solidFill>
              </a:defRPr>
            </a:lvl7pPr>
            <a:lvl8pPr marL="3657600" lvl="7" indent="-317500" algn="ctr">
              <a:spcBef>
                <a:spcPts val="0"/>
              </a:spcBef>
              <a:spcAft>
                <a:spcPts val="0"/>
              </a:spcAft>
              <a:buClr>
                <a:schemeClr val="lt1"/>
              </a:buClr>
              <a:buSzPts val="1400"/>
              <a:buChar char="○"/>
              <a:defRPr sz="1400">
                <a:solidFill>
                  <a:schemeClr val="lt1"/>
                </a:solidFill>
              </a:defRPr>
            </a:lvl8pPr>
            <a:lvl9pPr marL="4114800" lvl="8" indent="-317500" algn="ctr">
              <a:spcBef>
                <a:spcPts val="0"/>
              </a:spcBef>
              <a:spcAft>
                <a:spcPts val="0"/>
              </a:spcAft>
              <a:buClr>
                <a:schemeClr val="lt1"/>
              </a:buClr>
              <a:buSzPts val="1400"/>
              <a:buChar char="■"/>
              <a:defRPr sz="1400">
                <a:solidFill>
                  <a:schemeClr val="lt1"/>
                </a:solidFill>
              </a:defRPr>
            </a:lvl9pPr>
          </a:lstStyle>
          <a:p>
            <a:endParaRPr/>
          </a:p>
        </p:txBody>
      </p:sp>
      <p:sp>
        <p:nvSpPr>
          <p:cNvPr id="692" name="Google Shape;692;p63"/>
          <p:cNvSpPr txBox="1">
            <a:spLocks noGrp="1"/>
          </p:cNvSpPr>
          <p:nvPr>
            <p:ph type="body" idx="2"/>
          </p:nvPr>
        </p:nvSpPr>
        <p:spPr>
          <a:xfrm>
            <a:off x="2753100" y="3100921"/>
            <a:ext cx="3637800" cy="9315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Clr>
                <a:schemeClr val="dk1"/>
              </a:buClr>
              <a:buSzPts val="1400"/>
              <a:buChar char="●"/>
              <a:defRPr sz="1400">
                <a:solidFill>
                  <a:schemeClr val="dk1"/>
                </a:solidFill>
              </a:defRPr>
            </a:lvl1pPr>
            <a:lvl2pPr marL="914400" lvl="1" indent="-317500" algn="ctr">
              <a:spcBef>
                <a:spcPts val="0"/>
              </a:spcBef>
              <a:spcAft>
                <a:spcPts val="0"/>
              </a:spcAft>
              <a:buClr>
                <a:schemeClr val="dk1"/>
              </a:buClr>
              <a:buSzPts val="1400"/>
              <a:buChar char="○"/>
              <a:defRPr sz="1400">
                <a:solidFill>
                  <a:schemeClr val="dk1"/>
                </a:solidFill>
              </a:defRPr>
            </a:lvl2pPr>
            <a:lvl3pPr marL="1371600" lvl="2" indent="-317500" algn="ctr">
              <a:spcBef>
                <a:spcPts val="0"/>
              </a:spcBef>
              <a:spcAft>
                <a:spcPts val="0"/>
              </a:spcAft>
              <a:buClr>
                <a:schemeClr val="dk1"/>
              </a:buClr>
              <a:buSzPts val="1400"/>
              <a:buChar char="■"/>
              <a:defRPr sz="1400">
                <a:solidFill>
                  <a:schemeClr val="dk1"/>
                </a:solidFill>
              </a:defRPr>
            </a:lvl3pPr>
            <a:lvl4pPr marL="1828800" lvl="3" indent="-317500" algn="ctr">
              <a:spcBef>
                <a:spcPts val="0"/>
              </a:spcBef>
              <a:spcAft>
                <a:spcPts val="0"/>
              </a:spcAft>
              <a:buClr>
                <a:schemeClr val="dk1"/>
              </a:buClr>
              <a:buSzPts val="1400"/>
              <a:buChar char="●"/>
              <a:defRPr sz="1400">
                <a:solidFill>
                  <a:schemeClr val="dk1"/>
                </a:solidFill>
              </a:defRPr>
            </a:lvl4pPr>
            <a:lvl5pPr marL="2286000" lvl="4" indent="-317500" algn="ctr">
              <a:spcBef>
                <a:spcPts val="0"/>
              </a:spcBef>
              <a:spcAft>
                <a:spcPts val="0"/>
              </a:spcAft>
              <a:buClr>
                <a:schemeClr val="dk1"/>
              </a:buClr>
              <a:buSzPts val="1400"/>
              <a:buChar char="○"/>
              <a:defRPr sz="1400">
                <a:solidFill>
                  <a:schemeClr val="dk1"/>
                </a:solidFill>
              </a:defRPr>
            </a:lvl5pPr>
            <a:lvl6pPr marL="2743200" lvl="5" indent="-317500" algn="ctr">
              <a:spcBef>
                <a:spcPts val="0"/>
              </a:spcBef>
              <a:spcAft>
                <a:spcPts val="0"/>
              </a:spcAft>
              <a:buClr>
                <a:schemeClr val="dk1"/>
              </a:buClr>
              <a:buSzPts val="1400"/>
              <a:buChar char="■"/>
              <a:defRPr sz="1400">
                <a:solidFill>
                  <a:schemeClr val="dk1"/>
                </a:solidFill>
              </a:defRPr>
            </a:lvl6pPr>
            <a:lvl7pPr marL="3200400" lvl="6" indent="-317500" algn="ctr">
              <a:spcBef>
                <a:spcPts val="0"/>
              </a:spcBef>
              <a:spcAft>
                <a:spcPts val="0"/>
              </a:spcAft>
              <a:buClr>
                <a:schemeClr val="dk1"/>
              </a:buClr>
              <a:buSzPts val="1400"/>
              <a:buChar char="●"/>
              <a:defRPr sz="1400">
                <a:solidFill>
                  <a:schemeClr val="dk1"/>
                </a:solidFill>
              </a:defRPr>
            </a:lvl7pPr>
            <a:lvl8pPr marL="3657600" lvl="7" indent="-317500" algn="ctr">
              <a:spcBef>
                <a:spcPts val="0"/>
              </a:spcBef>
              <a:spcAft>
                <a:spcPts val="0"/>
              </a:spcAft>
              <a:buClr>
                <a:schemeClr val="dk1"/>
              </a:buClr>
              <a:buSzPts val="1400"/>
              <a:buChar char="○"/>
              <a:defRPr sz="1400">
                <a:solidFill>
                  <a:schemeClr val="dk1"/>
                </a:solidFill>
              </a:defRPr>
            </a:lvl8pPr>
            <a:lvl9pPr marL="4114800" lvl="8" indent="-317500" algn="ctr">
              <a:spcBef>
                <a:spcPts val="0"/>
              </a:spcBef>
              <a:spcAft>
                <a:spcPts val="0"/>
              </a:spcAft>
              <a:buClr>
                <a:schemeClr val="dk1"/>
              </a:buClr>
              <a:buSzPts val="1400"/>
              <a:buChar char="■"/>
              <a:defRPr sz="1400">
                <a:solidFill>
                  <a:schemeClr val="dk1"/>
                </a:solidFill>
              </a:defRPr>
            </a:lvl9pPr>
          </a:lstStyle>
          <a:p>
            <a:endParaRPr/>
          </a:p>
        </p:txBody>
      </p:sp>
      <p:sp>
        <p:nvSpPr>
          <p:cNvPr id="693" name="Google Shape;693;p63"/>
          <p:cNvSpPr/>
          <p:nvPr/>
        </p:nvSpPr>
        <p:spPr>
          <a:xfrm>
            <a:off x="0" y="1824250"/>
            <a:ext cx="221400" cy="2331300"/>
          </a:xfrm>
          <a:prstGeom prst="roundRect">
            <a:avLst>
              <a:gd name="adj" fmla="val 0"/>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94" name="Google Shape;694;p63"/>
          <p:cNvSpPr/>
          <p:nvPr/>
        </p:nvSpPr>
        <p:spPr>
          <a:xfrm>
            <a:off x="8922600" y="1824250"/>
            <a:ext cx="221400" cy="2331300"/>
          </a:xfrm>
          <a:prstGeom prst="roundRect">
            <a:avLst>
              <a:gd name="adj" fmla="val 0"/>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lide True False v3">
  <p:cSld name="CUSTOM_36">
    <p:spTree>
      <p:nvGrpSpPr>
        <p:cNvPr id="1" name="Shape 695"/>
        <p:cNvGrpSpPr/>
        <p:nvPr/>
      </p:nvGrpSpPr>
      <p:grpSpPr>
        <a:xfrm>
          <a:off x="0" y="0"/>
          <a:ext cx="0" cy="0"/>
          <a:chOff x="0" y="0"/>
          <a:chExt cx="0" cy="0"/>
        </a:xfrm>
      </p:grpSpPr>
      <p:sp>
        <p:nvSpPr>
          <p:cNvPr id="696" name="Google Shape;696;p64"/>
          <p:cNvSpPr/>
          <p:nvPr/>
        </p:nvSpPr>
        <p:spPr>
          <a:xfrm>
            <a:off x="1961813" y="2373675"/>
            <a:ext cx="2442600" cy="995100"/>
          </a:xfrm>
          <a:prstGeom prst="roundRect">
            <a:avLst>
              <a:gd name="adj" fmla="val 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97" name="Google Shape;697;p64"/>
          <p:cNvSpPr txBox="1">
            <a:spLocks noGrp="1"/>
          </p:cNvSpPr>
          <p:nvPr>
            <p:ph type="body" idx="1"/>
          </p:nvPr>
        </p:nvSpPr>
        <p:spPr>
          <a:xfrm>
            <a:off x="2165663" y="2516625"/>
            <a:ext cx="2034900" cy="6489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Clr>
                <a:schemeClr val="dk1"/>
              </a:buClr>
              <a:buSzPts val="1400"/>
              <a:buChar char="●"/>
              <a:defRPr sz="1400">
                <a:solidFill>
                  <a:schemeClr val="dk1"/>
                </a:solidFill>
              </a:defRPr>
            </a:lvl1pPr>
            <a:lvl2pPr marL="914400" lvl="1" indent="-317500" algn="ctr">
              <a:spcBef>
                <a:spcPts val="0"/>
              </a:spcBef>
              <a:spcAft>
                <a:spcPts val="0"/>
              </a:spcAft>
              <a:buClr>
                <a:schemeClr val="dk1"/>
              </a:buClr>
              <a:buSzPts val="1400"/>
              <a:buChar char="○"/>
              <a:defRPr sz="1400">
                <a:solidFill>
                  <a:schemeClr val="dk1"/>
                </a:solidFill>
              </a:defRPr>
            </a:lvl2pPr>
            <a:lvl3pPr marL="1371600" lvl="2" indent="-317500" algn="ctr">
              <a:spcBef>
                <a:spcPts val="0"/>
              </a:spcBef>
              <a:spcAft>
                <a:spcPts val="0"/>
              </a:spcAft>
              <a:buClr>
                <a:schemeClr val="dk1"/>
              </a:buClr>
              <a:buSzPts val="1400"/>
              <a:buChar char="■"/>
              <a:defRPr sz="1400">
                <a:solidFill>
                  <a:schemeClr val="dk1"/>
                </a:solidFill>
              </a:defRPr>
            </a:lvl3pPr>
            <a:lvl4pPr marL="1828800" lvl="3" indent="-317500" algn="ctr">
              <a:spcBef>
                <a:spcPts val="0"/>
              </a:spcBef>
              <a:spcAft>
                <a:spcPts val="0"/>
              </a:spcAft>
              <a:buClr>
                <a:schemeClr val="dk1"/>
              </a:buClr>
              <a:buSzPts val="1400"/>
              <a:buChar char="●"/>
              <a:defRPr sz="1400">
                <a:solidFill>
                  <a:schemeClr val="dk1"/>
                </a:solidFill>
              </a:defRPr>
            </a:lvl4pPr>
            <a:lvl5pPr marL="2286000" lvl="4" indent="-317500" algn="ctr">
              <a:spcBef>
                <a:spcPts val="0"/>
              </a:spcBef>
              <a:spcAft>
                <a:spcPts val="0"/>
              </a:spcAft>
              <a:buClr>
                <a:schemeClr val="dk1"/>
              </a:buClr>
              <a:buSzPts val="1400"/>
              <a:buChar char="○"/>
              <a:defRPr sz="1400">
                <a:solidFill>
                  <a:schemeClr val="dk1"/>
                </a:solidFill>
              </a:defRPr>
            </a:lvl5pPr>
            <a:lvl6pPr marL="2743200" lvl="5" indent="-317500" algn="ctr">
              <a:spcBef>
                <a:spcPts val="0"/>
              </a:spcBef>
              <a:spcAft>
                <a:spcPts val="0"/>
              </a:spcAft>
              <a:buClr>
                <a:schemeClr val="dk1"/>
              </a:buClr>
              <a:buSzPts val="1400"/>
              <a:buChar char="■"/>
              <a:defRPr sz="1400">
                <a:solidFill>
                  <a:schemeClr val="dk1"/>
                </a:solidFill>
              </a:defRPr>
            </a:lvl6pPr>
            <a:lvl7pPr marL="3200400" lvl="6" indent="-317500" algn="ctr">
              <a:spcBef>
                <a:spcPts val="0"/>
              </a:spcBef>
              <a:spcAft>
                <a:spcPts val="0"/>
              </a:spcAft>
              <a:buClr>
                <a:schemeClr val="dk1"/>
              </a:buClr>
              <a:buSzPts val="1400"/>
              <a:buChar char="●"/>
              <a:defRPr sz="1400">
                <a:solidFill>
                  <a:schemeClr val="dk1"/>
                </a:solidFill>
              </a:defRPr>
            </a:lvl7pPr>
            <a:lvl8pPr marL="3657600" lvl="7" indent="-317500" algn="ctr">
              <a:spcBef>
                <a:spcPts val="0"/>
              </a:spcBef>
              <a:spcAft>
                <a:spcPts val="0"/>
              </a:spcAft>
              <a:buClr>
                <a:schemeClr val="dk1"/>
              </a:buClr>
              <a:buSzPts val="1400"/>
              <a:buChar char="○"/>
              <a:defRPr sz="1400">
                <a:solidFill>
                  <a:schemeClr val="dk1"/>
                </a:solidFill>
              </a:defRPr>
            </a:lvl8pPr>
            <a:lvl9pPr marL="4114800" lvl="8" indent="-317500" algn="ctr">
              <a:spcBef>
                <a:spcPts val="0"/>
              </a:spcBef>
              <a:spcAft>
                <a:spcPts val="0"/>
              </a:spcAft>
              <a:buClr>
                <a:schemeClr val="dk1"/>
              </a:buClr>
              <a:buSzPts val="1400"/>
              <a:buChar char="■"/>
              <a:defRPr sz="1400">
                <a:solidFill>
                  <a:schemeClr val="dk1"/>
                </a:solidFill>
              </a:defRPr>
            </a:lvl9pPr>
          </a:lstStyle>
          <a:p>
            <a:endParaRPr/>
          </a:p>
        </p:txBody>
      </p:sp>
      <p:sp>
        <p:nvSpPr>
          <p:cNvPr id="698" name="Google Shape;698;p64"/>
          <p:cNvSpPr/>
          <p:nvPr/>
        </p:nvSpPr>
        <p:spPr>
          <a:xfrm>
            <a:off x="936400" y="2373675"/>
            <a:ext cx="1025400" cy="9951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99" name="Google Shape;699;p64"/>
          <p:cNvSpPr/>
          <p:nvPr/>
        </p:nvSpPr>
        <p:spPr>
          <a:xfrm>
            <a:off x="1154938" y="2636650"/>
            <a:ext cx="588324" cy="469158"/>
          </a:xfrm>
          <a:custGeom>
            <a:avLst/>
            <a:gdLst/>
            <a:ahLst/>
            <a:cxnLst/>
            <a:rect l="l" t="t" r="r" b="b"/>
            <a:pathLst>
              <a:path w="36440" h="29059" extrusionOk="0">
                <a:moveTo>
                  <a:pt x="30766" y="0"/>
                </a:moveTo>
                <a:lnTo>
                  <a:pt x="13056" y="17710"/>
                </a:lnTo>
                <a:lnTo>
                  <a:pt x="5675" y="10328"/>
                </a:lnTo>
                <a:lnTo>
                  <a:pt x="0" y="16002"/>
                </a:lnTo>
                <a:lnTo>
                  <a:pt x="13056" y="29058"/>
                </a:lnTo>
                <a:lnTo>
                  <a:pt x="36440" y="5675"/>
                </a:lnTo>
                <a:lnTo>
                  <a:pt x="30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4"/>
          <p:cNvSpPr/>
          <p:nvPr/>
        </p:nvSpPr>
        <p:spPr>
          <a:xfrm>
            <a:off x="4739588" y="2373675"/>
            <a:ext cx="1025400" cy="9951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01" name="Google Shape;701;p64"/>
          <p:cNvSpPr/>
          <p:nvPr/>
        </p:nvSpPr>
        <p:spPr>
          <a:xfrm>
            <a:off x="4949312" y="2576963"/>
            <a:ext cx="588285" cy="588518"/>
          </a:xfrm>
          <a:custGeom>
            <a:avLst/>
            <a:gdLst/>
            <a:ahLst/>
            <a:cxnLst/>
            <a:rect l="l" t="t" r="r" b="b"/>
            <a:pathLst>
              <a:path w="40425" h="40441" extrusionOk="0">
                <a:moveTo>
                  <a:pt x="8705" y="0"/>
                </a:moveTo>
                <a:lnTo>
                  <a:pt x="1" y="8705"/>
                </a:lnTo>
                <a:lnTo>
                  <a:pt x="11517" y="20221"/>
                </a:lnTo>
                <a:lnTo>
                  <a:pt x="1" y="31720"/>
                </a:lnTo>
                <a:lnTo>
                  <a:pt x="8705" y="40441"/>
                </a:lnTo>
                <a:lnTo>
                  <a:pt x="20221" y="28925"/>
                </a:lnTo>
                <a:lnTo>
                  <a:pt x="31720" y="40441"/>
                </a:lnTo>
                <a:lnTo>
                  <a:pt x="40424" y="31720"/>
                </a:lnTo>
                <a:lnTo>
                  <a:pt x="28925" y="20221"/>
                </a:lnTo>
                <a:lnTo>
                  <a:pt x="40424" y="8705"/>
                </a:lnTo>
                <a:lnTo>
                  <a:pt x="31720" y="0"/>
                </a:lnTo>
                <a:lnTo>
                  <a:pt x="20221" y="11517"/>
                </a:lnTo>
                <a:lnTo>
                  <a:pt x="87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4"/>
          <p:cNvSpPr txBox="1">
            <a:spLocks noGrp="1"/>
          </p:cNvSpPr>
          <p:nvPr>
            <p:ph type="title"/>
          </p:nvPr>
        </p:nvSpPr>
        <p:spPr>
          <a:xfrm>
            <a:off x="1638150" y="738850"/>
            <a:ext cx="5867700" cy="11568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703" name="Google Shape;703;p64"/>
          <p:cNvSpPr/>
          <p:nvPr/>
        </p:nvSpPr>
        <p:spPr>
          <a:xfrm>
            <a:off x="5764988" y="2373675"/>
            <a:ext cx="2442600" cy="995100"/>
          </a:xfrm>
          <a:prstGeom prst="roundRect">
            <a:avLst>
              <a:gd name="adj" fmla="val 0"/>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04" name="Google Shape;704;p64"/>
          <p:cNvSpPr txBox="1">
            <a:spLocks noGrp="1"/>
          </p:cNvSpPr>
          <p:nvPr>
            <p:ph type="body" idx="2"/>
          </p:nvPr>
        </p:nvSpPr>
        <p:spPr>
          <a:xfrm>
            <a:off x="5968838" y="2516625"/>
            <a:ext cx="2034900" cy="6489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Clr>
                <a:schemeClr val="dk1"/>
              </a:buClr>
              <a:buSzPts val="1400"/>
              <a:buChar char="●"/>
              <a:defRPr sz="1400">
                <a:solidFill>
                  <a:schemeClr val="dk1"/>
                </a:solidFill>
              </a:defRPr>
            </a:lvl1pPr>
            <a:lvl2pPr marL="914400" lvl="1" indent="-317500" algn="ctr">
              <a:spcBef>
                <a:spcPts val="0"/>
              </a:spcBef>
              <a:spcAft>
                <a:spcPts val="0"/>
              </a:spcAft>
              <a:buClr>
                <a:schemeClr val="dk1"/>
              </a:buClr>
              <a:buSzPts val="1400"/>
              <a:buChar char="○"/>
              <a:defRPr sz="1400">
                <a:solidFill>
                  <a:schemeClr val="dk1"/>
                </a:solidFill>
              </a:defRPr>
            </a:lvl2pPr>
            <a:lvl3pPr marL="1371600" lvl="2" indent="-317500" algn="ctr">
              <a:spcBef>
                <a:spcPts val="0"/>
              </a:spcBef>
              <a:spcAft>
                <a:spcPts val="0"/>
              </a:spcAft>
              <a:buClr>
                <a:schemeClr val="dk1"/>
              </a:buClr>
              <a:buSzPts val="1400"/>
              <a:buChar char="■"/>
              <a:defRPr sz="1400">
                <a:solidFill>
                  <a:schemeClr val="dk1"/>
                </a:solidFill>
              </a:defRPr>
            </a:lvl3pPr>
            <a:lvl4pPr marL="1828800" lvl="3" indent="-317500" algn="ctr">
              <a:spcBef>
                <a:spcPts val="0"/>
              </a:spcBef>
              <a:spcAft>
                <a:spcPts val="0"/>
              </a:spcAft>
              <a:buClr>
                <a:schemeClr val="dk1"/>
              </a:buClr>
              <a:buSzPts val="1400"/>
              <a:buChar char="●"/>
              <a:defRPr sz="1400">
                <a:solidFill>
                  <a:schemeClr val="dk1"/>
                </a:solidFill>
              </a:defRPr>
            </a:lvl4pPr>
            <a:lvl5pPr marL="2286000" lvl="4" indent="-317500" algn="ctr">
              <a:spcBef>
                <a:spcPts val="0"/>
              </a:spcBef>
              <a:spcAft>
                <a:spcPts val="0"/>
              </a:spcAft>
              <a:buClr>
                <a:schemeClr val="dk1"/>
              </a:buClr>
              <a:buSzPts val="1400"/>
              <a:buChar char="○"/>
              <a:defRPr sz="1400">
                <a:solidFill>
                  <a:schemeClr val="dk1"/>
                </a:solidFill>
              </a:defRPr>
            </a:lvl5pPr>
            <a:lvl6pPr marL="2743200" lvl="5" indent="-317500" algn="ctr">
              <a:spcBef>
                <a:spcPts val="0"/>
              </a:spcBef>
              <a:spcAft>
                <a:spcPts val="0"/>
              </a:spcAft>
              <a:buClr>
                <a:schemeClr val="dk1"/>
              </a:buClr>
              <a:buSzPts val="1400"/>
              <a:buChar char="■"/>
              <a:defRPr sz="1400">
                <a:solidFill>
                  <a:schemeClr val="dk1"/>
                </a:solidFill>
              </a:defRPr>
            </a:lvl6pPr>
            <a:lvl7pPr marL="3200400" lvl="6" indent="-317500" algn="ctr">
              <a:spcBef>
                <a:spcPts val="0"/>
              </a:spcBef>
              <a:spcAft>
                <a:spcPts val="0"/>
              </a:spcAft>
              <a:buClr>
                <a:schemeClr val="dk1"/>
              </a:buClr>
              <a:buSzPts val="1400"/>
              <a:buChar char="●"/>
              <a:defRPr sz="1400">
                <a:solidFill>
                  <a:schemeClr val="dk1"/>
                </a:solidFill>
              </a:defRPr>
            </a:lvl7pPr>
            <a:lvl8pPr marL="3657600" lvl="7" indent="-317500" algn="ctr">
              <a:spcBef>
                <a:spcPts val="0"/>
              </a:spcBef>
              <a:spcAft>
                <a:spcPts val="0"/>
              </a:spcAft>
              <a:buClr>
                <a:schemeClr val="dk1"/>
              </a:buClr>
              <a:buSzPts val="1400"/>
              <a:buChar char="○"/>
              <a:defRPr sz="1400">
                <a:solidFill>
                  <a:schemeClr val="dk1"/>
                </a:solidFill>
              </a:defRPr>
            </a:lvl8pPr>
            <a:lvl9pPr marL="4114800" lvl="8" indent="-317500" algn="ctr">
              <a:spcBef>
                <a:spcPts val="0"/>
              </a:spcBef>
              <a:spcAft>
                <a:spcPts val="0"/>
              </a:spcAft>
              <a:buClr>
                <a:schemeClr val="dk1"/>
              </a:buClr>
              <a:buSzPts val="1400"/>
              <a:buChar char="■"/>
              <a:defRPr sz="1400">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000"/>
              <a:buFont typeface="Hanken Grotesk"/>
              <a:buNone/>
              <a:defRPr sz="2000" b="1">
                <a:solidFill>
                  <a:schemeClr val="dk1"/>
                </a:solidFill>
                <a:latin typeface="Hanken Grotesk"/>
                <a:ea typeface="Hanken Grotesk"/>
                <a:cs typeface="Hanken Grotesk"/>
                <a:sym typeface="Hanken Grotesk"/>
              </a:defRPr>
            </a:lvl1pPr>
            <a:lvl2pPr lvl="1">
              <a:spcBef>
                <a:spcPts val="0"/>
              </a:spcBef>
              <a:spcAft>
                <a:spcPts val="0"/>
              </a:spcAft>
              <a:buClr>
                <a:schemeClr val="dk1"/>
              </a:buClr>
              <a:buSzPts val="2000"/>
              <a:buFont typeface="Hanken Grotesk"/>
              <a:buNone/>
              <a:defRPr sz="2000" b="1">
                <a:solidFill>
                  <a:schemeClr val="dk1"/>
                </a:solidFill>
                <a:latin typeface="Hanken Grotesk"/>
                <a:ea typeface="Hanken Grotesk"/>
                <a:cs typeface="Hanken Grotesk"/>
                <a:sym typeface="Hanken Grotesk"/>
              </a:defRPr>
            </a:lvl2pPr>
            <a:lvl3pPr lvl="2">
              <a:spcBef>
                <a:spcPts val="0"/>
              </a:spcBef>
              <a:spcAft>
                <a:spcPts val="0"/>
              </a:spcAft>
              <a:buClr>
                <a:schemeClr val="dk1"/>
              </a:buClr>
              <a:buSzPts val="2000"/>
              <a:buFont typeface="Hanken Grotesk"/>
              <a:buNone/>
              <a:defRPr sz="2000" b="1">
                <a:solidFill>
                  <a:schemeClr val="dk1"/>
                </a:solidFill>
                <a:latin typeface="Hanken Grotesk"/>
                <a:ea typeface="Hanken Grotesk"/>
                <a:cs typeface="Hanken Grotesk"/>
                <a:sym typeface="Hanken Grotesk"/>
              </a:defRPr>
            </a:lvl3pPr>
            <a:lvl4pPr lvl="3">
              <a:spcBef>
                <a:spcPts val="0"/>
              </a:spcBef>
              <a:spcAft>
                <a:spcPts val="0"/>
              </a:spcAft>
              <a:buClr>
                <a:schemeClr val="dk1"/>
              </a:buClr>
              <a:buSzPts val="2000"/>
              <a:buFont typeface="Hanken Grotesk"/>
              <a:buNone/>
              <a:defRPr sz="2000" b="1">
                <a:solidFill>
                  <a:schemeClr val="dk1"/>
                </a:solidFill>
                <a:latin typeface="Hanken Grotesk"/>
                <a:ea typeface="Hanken Grotesk"/>
                <a:cs typeface="Hanken Grotesk"/>
                <a:sym typeface="Hanken Grotesk"/>
              </a:defRPr>
            </a:lvl4pPr>
            <a:lvl5pPr lvl="4">
              <a:spcBef>
                <a:spcPts val="0"/>
              </a:spcBef>
              <a:spcAft>
                <a:spcPts val="0"/>
              </a:spcAft>
              <a:buClr>
                <a:schemeClr val="dk1"/>
              </a:buClr>
              <a:buSzPts val="2000"/>
              <a:buFont typeface="Hanken Grotesk"/>
              <a:buNone/>
              <a:defRPr sz="2000" b="1">
                <a:solidFill>
                  <a:schemeClr val="dk1"/>
                </a:solidFill>
                <a:latin typeface="Hanken Grotesk"/>
                <a:ea typeface="Hanken Grotesk"/>
                <a:cs typeface="Hanken Grotesk"/>
                <a:sym typeface="Hanken Grotesk"/>
              </a:defRPr>
            </a:lvl5pPr>
            <a:lvl6pPr lvl="5">
              <a:spcBef>
                <a:spcPts val="0"/>
              </a:spcBef>
              <a:spcAft>
                <a:spcPts val="0"/>
              </a:spcAft>
              <a:buClr>
                <a:schemeClr val="dk1"/>
              </a:buClr>
              <a:buSzPts val="2000"/>
              <a:buFont typeface="Hanken Grotesk"/>
              <a:buNone/>
              <a:defRPr sz="2000" b="1">
                <a:solidFill>
                  <a:schemeClr val="dk1"/>
                </a:solidFill>
                <a:latin typeface="Hanken Grotesk"/>
                <a:ea typeface="Hanken Grotesk"/>
                <a:cs typeface="Hanken Grotesk"/>
                <a:sym typeface="Hanken Grotesk"/>
              </a:defRPr>
            </a:lvl6pPr>
            <a:lvl7pPr lvl="6">
              <a:spcBef>
                <a:spcPts val="0"/>
              </a:spcBef>
              <a:spcAft>
                <a:spcPts val="0"/>
              </a:spcAft>
              <a:buClr>
                <a:schemeClr val="dk1"/>
              </a:buClr>
              <a:buSzPts val="2000"/>
              <a:buFont typeface="Hanken Grotesk"/>
              <a:buNone/>
              <a:defRPr sz="2000" b="1">
                <a:solidFill>
                  <a:schemeClr val="dk1"/>
                </a:solidFill>
                <a:latin typeface="Hanken Grotesk"/>
                <a:ea typeface="Hanken Grotesk"/>
                <a:cs typeface="Hanken Grotesk"/>
                <a:sym typeface="Hanken Grotesk"/>
              </a:defRPr>
            </a:lvl7pPr>
            <a:lvl8pPr lvl="7">
              <a:spcBef>
                <a:spcPts val="0"/>
              </a:spcBef>
              <a:spcAft>
                <a:spcPts val="0"/>
              </a:spcAft>
              <a:buClr>
                <a:schemeClr val="dk1"/>
              </a:buClr>
              <a:buSzPts val="2000"/>
              <a:buFont typeface="Hanken Grotesk"/>
              <a:buNone/>
              <a:defRPr sz="2000" b="1">
                <a:solidFill>
                  <a:schemeClr val="dk1"/>
                </a:solidFill>
                <a:latin typeface="Hanken Grotesk"/>
                <a:ea typeface="Hanken Grotesk"/>
                <a:cs typeface="Hanken Grotesk"/>
                <a:sym typeface="Hanken Grotesk"/>
              </a:defRPr>
            </a:lvl8pPr>
            <a:lvl9pPr lvl="8">
              <a:spcBef>
                <a:spcPts val="0"/>
              </a:spcBef>
              <a:spcAft>
                <a:spcPts val="0"/>
              </a:spcAft>
              <a:buClr>
                <a:schemeClr val="dk1"/>
              </a:buClr>
              <a:buSzPts val="2000"/>
              <a:buFont typeface="Hanken Grotesk"/>
              <a:buNone/>
              <a:defRPr sz="2000" b="1">
                <a:solidFill>
                  <a:schemeClr val="dk1"/>
                </a:solidFill>
                <a:latin typeface="Hanken Grotesk"/>
                <a:ea typeface="Hanken Grotesk"/>
                <a:cs typeface="Hanken Grotesk"/>
                <a:sym typeface="Hanken Grotesk"/>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dk2"/>
              </a:buClr>
              <a:buSzPts val="1100"/>
              <a:buFont typeface="Work Sans"/>
              <a:buChar char="●"/>
              <a:defRPr sz="1100">
                <a:solidFill>
                  <a:schemeClr val="dk2"/>
                </a:solidFill>
                <a:latin typeface="Work Sans"/>
                <a:ea typeface="Work Sans"/>
                <a:cs typeface="Work Sans"/>
                <a:sym typeface="Work Sans"/>
              </a:defRPr>
            </a:lvl1pPr>
            <a:lvl2pPr marL="914400" lvl="1" indent="-298450">
              <a:lnSpc>
                <a:spcPct val="115000"/>
              </a:lnSpc>
              <a:spcBef>
                <a:spcPts val="0"/>
              </a:spcBef>
              <a:spcAft>
                <a:spcPts val="0"/>
              </a:spcAft>
              <a:buClr>
                <a:schemeClr val="dk2"/>
              </a:buClr>
              <a:buSzPts val="1100"/>
              <a:buFont typeface="Work Sans"/>
              <a:buChar char="○"/>
              <a:defRPr sz="1100">
                <a:solidFill>
                  <a:schemeClr val="dk2"/>
                </a:solidFill>
                <a:latin typeface="Work Sans"/>
                <a:ea typeface="Work Sans"/>
                <a:cs typeface="Work Sans"/>
                <a:sym typeface="Work Sans"/>
              </a:defRPr>
            </a:lvl2pPr>
            <a:lvl3pPr marL="1371600" lvl="2" indent="-298450">
              <a:lnSpc>
                <a:spcPct val="115000"/>
              </a:lnSpc>
              <a:spcBef>
                <a:spcPts val="0"/>
              </a:spcBef>
              <a:spcAft>
                <a:spcPts val="0"/>
              </a:spcAft>
              <a:buClr>
                <a:schemeClr val="dk2"/>
              </a:buClr>
              <a:buSzPts val="1100"/>
              <a:buFont typeface="Work Sans"/>
              <a:buChar char="■"/>
              <a:defRPr sz="1100">
                <a:solidFill>
                  <a:schemeClr val="dk2"/>
                </a:solidFill>
                <a:latin typeface="Work Sans"/>
                <a:ea typeface="Work Sans"/>
                <a:cs typeface="Work Sans"/>
                <a:sym typeface="Work Sans"/>
              </a:defRPr>
            </a:lvl3pPr>
            <a:lvl4pPr marL="1828800" lvl="3" indent="-298450">
              <a:lnSpc>
                <a:spcPct val="115000"/>
              </a:lnSpc>
              <a:spcBef>
                <a:spcPts val="0"/>
              </a:spcBef>
              <a:spcAft>
                <a:spcPts val="0"/>
              </a:spcAft>
              <a:buClr>
                <a:schemeClr val="dk2"/>
              </a:buClr>
              <a:buSzPts val="1100"/>
              <a:buFont typeface="Work Sans"/>
              <a:buChar char="●"/>
              <a:defRPr sz="1100">
                <a:solidFill>
                  <a:schemeClr val="dk2"/>
                </a:solidFill>
                <a:latin typeface="Work Sans"/>
                <a:ea typeface="Work Sans"/>
                <a:cs typeface="Work Sans"/>
                <a:sym typeface="Work Sans"/>
              </a:defRPr>
            </a:lvl4pPr>
            <a:lvl5pPr marL="2286000" lvl="4" indent="-298450">
              <a:lnSpc>
                <a:spcPct val="115000"/>
              </a:lnSpc>
              <a:spcBef>
                <a:spcPts val="0"/>
              </a:spcBef>
              <a:spcAft>
                <a:spcPts val="0"/>
              </a:spcAft>
              <a:buClr>
                <a:schemeClr val="dk2"/>
              </a:buClr>
              <a:buSzPts val="1100"/>
              <a:buFont typeface="Work Sans"/>
              <a:buChar char="○"/>
              <a:defRPr sz="1100">
                <a:solidFill>
                  <a:schemeClr val="dk2"/>
                </a:solidFill>
                <a:latin typeface="Work Sans"/>
                <a:ea typeface="Work Sans"/>
                <a:cs typeface="Work Sans"/>
                <a:sym typeface="Work Sans"/>
              </a:defRPr>
            </a:lvl5pPr>
            <a:lvl6pPr marL="2743200" lvl="5" indent="-298450">
              <a:lnSpc>
                <a:spcPct val="115000"/>
              </a:lnSpc>
              <a:spcBef>
                <a:spcPts val="0"/>
              </a:spcBef>
              <a:spcAft>
                <a:spcPts val="0"/>
              </a:spcAft>
              <a:buClr>
                <a:schemeClr val="dk2"/>
              </a:buClr>
              <a:buSzPts val="1100"/>
              <a:buFont typeface="Work Sans"/>
              <a:buChar char="■"/>
              <a:defRPr sz="1100">
                <a:solidFill>
                  <a:schemeClr val="dk2"/>
                </a:solidFill>
                <a:latin typeface="Work Sans"/>
                <a:ea typeface="Work Sans"/>
                <a:cs typeface="Work Sans"/>
                <a:sym typeface="Work Sans"/>
              </a:defRPr>
            </a:lvl6pPr>
            <a:lvl7pPr marL="3200400" lvl="6" indent="-298450">
              <a:lnSpc>
                <a:spcPct val="115000"/>
              </a:lnSpc>
              <a:spcBef>
                <a:spcPts val="0"/>
              </a:spcBef>
              <a:spcAft>
                <a:spcPts val="0"/>
              </a:spcAft>
              <a:buClr>
                <a:schemeClr val="dk2"/>
              </a:buClr>
              <a:buSzPts val="1100"/>
              <a:buFont typeface="Work Sans"/>
              <a:buChar char="●"/>
              <a:defRPr sz="1100">
                <a:solidFill>
                  <a:schemeClr val="dk2"/>
                </a:solidFill>
                <a:latin typeface="Work Sans"/>
                <a:ea typeface="Work Sans"/>
                <a:cs typeface="Work Sans"/>
                <a:sym typeface="Work Sans"/>
              </a:defRPr>
            </a:lvl7pPr>
            <a:lvl8pPr marL="3657600" lvl="7" indent="-298450">
              <a:lnSpc>
                <a:spcPct val="115000"/>
              </a:lnSpc>
              <a:spcBef>
                <a:spcPts val="0"/>
              </a:spcBef>
              <a:spcAft>
                <a:spcPts val="0"/>
              </a:spcAft>
              <a:buClr>
                <a:schemeClr val="dk2"/>
              </a:buClr>
              <a:buSzPts val="1100"/>
              <a:buFont typeface="Work Sans"/>
              <a:buChar char="○"/>
              <a:defRPr sz="1100">
                <a:solidFill>
                  <a:schemeClr val="dk2"/>
                </a:solidFill>
                <a:latin typeface="Work Sans"/>
                <a:ea typeface="Work Sans"/>
                <a:cs typeface="Work Sans"/>
                <a:sym typeface="Work Sans"/>
              </a:defRPr>
            </a:lvl8pPr>
            <a:lvl9pPr marL="4114800" lvl="8" indent="-298450">
              <a:lnSpc>
                <a:spcPct val="115000"/>
              </a:lnSpc>
              <a:spcBef>
                <a:spcPts val="0"/>
              </a:spcBef>
              <a:spcAft>
                <a:spcPts val="0"/>
              </a:spcAft>
              <a:buClr>
                <a:schemeClr val="dk2"/>
              </a:buClr>
              <a:buSzPts val="1100"/>
              <a:buFont typeface="Work Sans"/>
              <a:buChar char="■"/>
              <a:defRPr sz="1100">
                <a:solidFill>
                  <a:schemeClr val="dk2"/>
                </a:solidFill>
                <a:latin typeface="Work Sans"/>
                <a:ea typeface="Work Sans"/>
                <a:cs typeface="Work Sans"/>
                <a:sym typeface="Work Sans"/>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25.xml"/><Relationship Id="rId5" Type="http://schemas.openxmlformats.org/officeDocument/2006/relationships/image" Target="../media/image20.jpg"/><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5"/>
          <p:cNvSpPr txBox="1">
            <a:spLocks noGrp="1"/>
          </p:cNvSpPr>
          <p:nvPr>
            <p:ph type="ctrTitle"/>
          </p:nvPr>
        </p:nvSpPr>
        <p:spPr>
          <a:xfrm>
            <a:off x="1900800" y="2774225"/>
            <a:ext cx="67176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UK Train Rides: Data Analysis &amp; Insights</a:t>
            </a:r>
            <a:endParaRPr/>
          </a:p>
        </p:txBody>
      </p:sp>
      <p:sp>
        <p:nvSpPr>
          <p:cNvPr id="710" name="Google Shape;710;p65"/>
          <p:cNvSpPr txBox="1">
            <a:spLocks noGrp="1"/>
          </p:cNvSpPr>
          <p:nvPr>
            <p:ph type="body" idx="1"/>
          </p:nvPr>
        </p:nvSpPr>
        <p:spPr>
          <a:xfrm>
            <a:off x="1900800" y="3838475"/>
            <a:ext cx="6717600" cy="90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Understanding Delays, Refunds, and Passenger Behavior</a:t>
            </a:r>
            <a:br>
              <a:rPr lang="en"/>
            </a:br>
            <a:r>
              <a:rPr lang="en"/>
              <a:t>Data Vanguard</a:t>
            </a:r>
            <a:endParaRPr/>
          </a:p>
          <a:p>
            <a:pPr marL="0" lvl="0" indent="0" algn="l" rtl="0">
              <a:spcBef>
                <a:spcPts val="1200"/>
              </a:spcBef>
              <a:spcAft>
                <a:spcPts val="1200"/>
              </a:spcAft>
              <a:buNone/>
            </a:pPr>
            <a:r>
              <a:rPr lang="en"/>
              <a:t>8 April 2025</a:t>
            </a:r>
            <a:endParaRPr/>
          </a:p>
        </p:txBody>
      </p:sp>
      <p:pic>
        <p:nvPicPr>
          <p:cNvPr id="711" name="Google Shape;711;p65" title="b7012b4a-d215-4e5c-9634-a8ccfaacb545.png"/>
          <p:cNvPicPr preferRelativeResize="0"/>
          <p:nvPr/>
        </p:nvPicPr>
        <p:blipFill>
          <a:blip r:embed="rId3">
            <a:alphaModFix/>
          </a:blip>
          <a:stretch>
            <a:fillRect/>
          </a:stretch>
        </p:blipFill>
        <p:spPr>
          <a:xfrm>
            <a:off x="6486875" y="0"/>
            <a:ext cx="2657124" cy="2657124"/>
          </a:xfrm>
          <a:prstGeom prst="rect">
            <a:avLst/>
          </a:prstGeom>
          <a:noFill/>
          <a:ln>
            <a:noFill/>
          </a:ln>
        </p:spPr>
      </p:pic>
      <p:pic>
        <p:nvPicPr>
          <p:cNvPr id="712" name="Google Shape;712;p65" title="WhatsApp Image 2024-12-18 at 22.30.52_ee10abf0.png"/>
          <p:cNvPicPr preferRelativeResize="0"/>
          <p:nvPr/>
        </p:nvPicPr>
        <p:blipFill>
          <a:blip r:embed="rId4">
            <a:alphaModFix/>
          </a:blip>
          <a:stretch>
            <a:fillRect/>
          </a:stretch>
        </p:blipFill>
        <p:spPr>
          <a:xfrm>
            <a:off x="1492975" y="187700"/>
            <a:ext cx="2469425" cy="24694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pic>
        <p:nvPicPr>
          <p:cNvPr id="766" name="Google Shape;766;p73"/>
          <p:cNvPicPr preferRelativeResize="0">
            <a:picLocks noGrp="1"/>
          </p:cNvPicPr>
          <p:nvPr>
            <p:ph type="pic" idx="2"/>
          </p:nvPr>
        </p:nvPicPr>
        <p:blipFill rotWithShape="1">
          <a:blip r:embed="rId3">
            <a:alphaModFix/>
          </a:blip>
          <a:srcRect t="8256" b="8264"/>
          <a:stretch/>
        </p:blipFill>
        <p:spPr>
          <a:xfrm>
            <a:off x="7200" y="-7200"/>
            <a:ext cx="3085500" cy="5151601"/>
          </a:xfrm>
          <a:prstGeom prst="rect">
            <a:avLst/>
          </a:prstGeom>
        </p:spPr>
      </p:pic>
      <p:sp>
        <p:nvSpPr>
          <p:cNvPr id="767" name="Google Shape;767;p73"/>
          <p:cNvSpPr txBox="1">
            <a:spLocks noGrp="1"/>
          </p:cNvSpPr>
          <p:nvPr>
            <p:ph type="body" idx="1"/>
          </p:nvPr>
        </p:nvSpPr>
        <p:spPr>
          <a:xfrm>
            <a:off x="3498600" y="1791600"/>
            <a:ext cx="5239500" cy="297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Approach:</a:t>
            </a:r>
            <a:endParaRPr dirty="0"/>
          </a:p>
          <a:p>
            <a:pPr marL="0" lvl="0" indent="0" algn="l" rtl="0">
              <a:spcBef>
                <a:spcPts val="1200"/>
              </a:spcBef>
              <a:spcAft>
                <a:spcPts val="0"/>
              </a:spcAft>
              <a:buNone/>
            </a:pPr>
            <a:r>
              <a:rPr lang="en" dirty="0"/>
              <a:t>Calculated average price, delay rate, average delay duration (for delayed journeys), and average trip time per route. Created a composite 'Underserved Score' favoring routes with: Lower Price (Inverse weighting) Higher Delay Rate &amp; Longer Average Delays Longer Journey Duration</a:t>
            </a:r>
            <a:endParaRPr dirty="0"/>
          </a:p>
          <a:p>
            <a:pPr marL="0" lvl="0" indent="0" algn="l" rtl="0">
              <a:spcBef>
                <a:spcPts val="1200"/>
              </a:spcBef>
              <a:spcAft>
                <a:spcPts val="0"/>
              </a:spcAft>
              <a:buNone/>
            </a:pPr>
            <a:r>
              <a:rPr lang="en" dirty="0"/>
              <a:t>Key Findings:</a:t>
            </a:r>
            <a:endParaRPr dirty="0"/>
          </a:p>
          <a:p>
            <a:pPr marL="0" lvl="0" indent="0" algn="l" rtl="0">
              <a:spcBef>
                <a:spcPts val="1200"/>
              </a:spcBef>
              <a:spcAft>
                <a:spcPts val="1200"/>
              </a:spcAft>
              <a:buNone/>
            </a:pPr>
            <a:r>
              <a:rPr lang="en" dirty="0"/>
              <a:t>Manchester Piccadilly -&gt; Leeds: Avg Price: £10.36 (Below Median) Delay Rate: 45.1% (Above Median) Avg Trip Time: 110 mins (Above Median) Birmingham New Street -&gt; Manchester Piccadilly: Avg Price: £11.16 (Below Median) Delay Rate: 42.6% (Above Median) Avg Trip Time: 92 mins (Above Median)</a:t>
            </a:r>
            <a:endParaRPr dirty="0"/>
          </a:p>
        </p:txBody>
      </p:sp>
      <p:sp>
        <p:nvSpPr>
          <p:cNvPr id="768" name="Google Shape;768;p73"/>
          <p:cNvSpPr txBox="1">
            <a:spLocks noGrp="1"/>
          </p:cNvSpPr>
          <p:nvPr>
            <p:ph type="ctrTitle"/>
          </p:nvPr>
        </p:nvSpPr>
        <p:spPr>
          <a:xfrm>
            <a:off x="3498600" y="0"/>
            <a:ext cx="5261400" cy="88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Q5: Which route clusters (considering price, delay risk, journey time) are potentially underserved and could benefit from targeted promotions?</a:t>
            </a:r>
            <a:endParaRPr dirty="0"/>
          </a:p>
          <a:p>
            <a:pPr marL="0" lvl="0" indent="0" algn="l" rtl="0">
              <a:spcBef>
                <a:spcPts val="0"/>
              </a:spcBef>
              <a:spcAft>
                <a:spcPts val="0"/>
              </a:spcAft>
              <a:buNone/>
            </a:pPr>
            <a:endParaRPr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68"/>
                                        </p:tgtEl>
                                        <p:attrNameLst>
                                          <p:attrName>style.visibility</p:attrName>
                                        </p:attrNameLst>
                                      </p:cBhvr>
                                      <p:to>
                                        <p:strVal val="visible"/>
                                      </p:to>
                                    </p:set>
                                    <p:animEffect transition="in" filter="fade">
                                      <p:cBhvr>
                                        <p:cTn id="7" dur="1000"/>
                                        <p:tgtEl>
                                          <p:spTgt spid="768"/>
                                        </p:tgtEl>
                                      </p:cBhvr>
                                    </p:animEffect>
                                    <p:anim calcmode="lin" valueType="num">
                                      <p:cBhvr>
                                        <p:cTn id="8" dur="1000" fill="hold"/>
                                        <p:tgtEl>
                                          <p:spTgt spid="768"/>
                                        </p:tgtEl>
                                        <p:attrNameLst>
                                          <p:attrName>ppt_x</p:attrName>
                                        </p:attrNameLst>
                                      </p:cBhvr>
                                      <p:tavLst>
                                        <p:tav tm="0">
                                          <p:val>
                                            <p:strVal val="#ppt_x"/>
                                          </p:val>
                                        </p:tav>
                                        <p:tav tm="100000">
                                          <p:val>
                                            <p:strVal val="#ppt_x"/>
                                          </p:val>
                                        </p:tav>
                                      </p:tavLst>
                                    </p:anim>
                                    <p:anim calcmode="lin" valueType="num">
                                      <p:cBhvr>
                                        <p:cTn id="9" dur="1000" fill="hold"/>
                                        <p:tgtEl>
                                          <p:spTgt spid="76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67">
                                            <p:txEl>
                                              <p:pRg st="0" end="0"/>
                                            </p:txEl>
                                          </p:spTgt>
                                        </p:tgtEl>
                                        <p:attrNameLst>
                                          <p:attrName>style.visibility</p:attrName>
                                        </p:attrNameLst>
                                      </p:cBhvr>
                                      <p:to>
                                        <p:strVal val="visible"/>
                                      </p:to>
                                    </p:set>
                                    <p:animEffect transition="in" filter="fade">
                                      <p:cBhvr>
                                        <p:cTn id="14" dur="1000"/>
                                        <p:tgtEl>
                                          <p:spTgt spid="767">
                                            <p:txEl>
                                              <p:pRg st="0" end="0"/>
                                            </p:txEl>
                                          </p:spTgt>
                                        </p:tgtEl>
                                      </p:cBhvr>
                                    </p:animEffect>
                                    <p:anim calcmode="lin" valueType="num">
                                      <p:cBhvr>
                                        <p:cTn id="15" dur="1000" fill="hold"/>
                                        <p:tgtEl>
                                          <p:spTgt spid="76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67">
                                            <p:txEl>
                                              <p:pRg st="1" end="1"/>
                                            </p:txEl>
                                          </p:spTgt>
                                        </p:tgtEl>
                                        <p:attrNameLst>
                                          <p:attrName>style.visibility</p:attrName>
                                        </p:attrNameLst>
                                      </p:cBhvr>
                                      <p:to>
                                        <p:strVal val="visible"/>
                                      </p:to>
                                    </p:set>
                                    <p:animEffect transition="in" filter="fade">
                                      <p:cBhvr>
                                        <p:cTn id="21" dur="1000"/>
                                        <p:tgtEl>
                                          <p:spTgt spid="767">
                                            <p:txEl>
                                              <p:pRg st="1" end="1"/>
                                            </p:txEl>
                                          </p:spTgt>
                                        </p:tgtEl>
                                      </p:cBhvr>
                                    </p:animEffect>
                                    <p:anim calcmode="lin" valueType="num">
                                      <p:cBhvr>
                                        <p:cTn id="22" dur="1000" fill="hold"/>
                                        <p:tgtEl>
                                          <p:spTgt spid="76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76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67">
                                            <p:txEl>
                                              <p:pRg st="2" end="2"/>
                                            </p:txEl>
                                          </p:spTgt>
                                        </p:tgtEl>
                                        <p:attrNameLst>
                                          <p:attrName>style.visibility</p:attrName>
                                        </p:attrNameLst>
                                      </p:cBhvr>
                                      <p:to>
                                        <p:strVal val="visible"/>
                                      </p:to>
                                    </p:set>
                                    <p:animEffect transition="in" filter="fade">
                                      <p:cBhvr>
                                        <p:cTn id="28" dur="1000"/>
                                        <p:tgtEl>
                                          <p:spTgt spid="767">
                                            <p:txEl>
                                              <p:pRg st="2" end="2"/>
                                            </p:txEl>
                                          </p:spTgt>
                                        </p:tgtEl>
                                      </p:cBhvr>
                                    </p:animEffect>
                                    <p:anim calcmode="lin" valueType="num">
                                      <p:cBhvr>
                                        <p:cTn id="29" dur="1000" fill="hold"/>
                                        <p:tgtEl>
                                          <p:spTgt spid="767">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76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67">
                                            <p:txEl>
                                              <p:pRg st="3" end="3"/>
                                            </p:txEl>
                                          </p:spTgt>
                                        </p:tgtEl>
                                        <p:attrNameLst>
                                          <p:attrName>style.visibility</p:attrName>
                                        </p:attrNameLst>
                                      </p:cBhvr>
                                      <p:to>
                                        <p:strVal val="visible"/>
                                      </p:to>
                                    </p:set>
                                    <p:animEffect transition="in" filter="fade">
                                      <p:cBhvr>
                                        <p:cTn id="35" dur="1000"/>
                                        <p:tgtEl>
                                          <p:spTgt spid="767">
                                            <p:txEl>
                                              <p:pRg st="3" end="3"/>
                                            </p:txEl>
                                          </p:spTgt>
                                        </p:tgtEl>
                                      </p:cBhvr>
                                    </p:animEffect>
                                    <p:anim calcmode="lin" valueType="num">
                                      <p:cBhvr>
                                        <p:cTn id="36" dur="1000" fill="hold"/>
                                        <p:tgtEl>
                                          <p:spTgt spid="767">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76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7" grpId="0" build="p"/>
      <p:bldP spid="7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74"/>
          <p:cNvPicPr preferRelativeResize="0">
            <a:picLocks noGrp="1"/>
          </p:cNvPicPr>
          <p:nvPr>
            <p:ph type="pic" idx="2"/>
          </p:nvPr>
        </p:nvPicPr>
        <p:blipFill rotWithShape="1">
          <a:blip r:embed="rId3">
            <a:alphaModFix/>
          </a:blip>
          <a:srcRect t="8256" b="8264"/>
          <a:stretch/>
        </p:blipFill>
        <p:spPr>
          <a:xfrm>
            <a:off x="7200" y="-7200"/>
            <a:ext cx="3085500" cy="5151601"/>
          </a:xfrm>
          <a:prstGeom prst="rect">
            <a:avLst/>
          </a:prstGeom>
        </p:spPr>
      </p:pic>
      <p:sp>
        <p:nvSpPr>
          <p:cNvPr id="774" name="Google Shape;774;p74"/>
          <p:cNvSpPr txBox="1">
            <a:spLocks noGrp="1"/>
          </p:cNvSpPr>
          <p:nvPr>
            <p:ph type="body" idx="1"/>
          </p:nvPr>
        </p:nvSpPr>
        <p:spPr>
          <a:xfrm>
            <a:off x="3498600" y="1791600"/>
            <a:ext cx="5239500" cy="297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Analysis Approach</a:t>
            </a:r>
            <a:endParaRPr sz="1300" dirty="0"/>
          </a:p>
          <a:p>
            <a:pPr marL="457200" lvl="0" indent="-311150" algn="l" rtl="0">
              <a:spcBef>
                <a:spcPts val="1200"/>
              </a:spcBef>
              <a:spcAft>
                <a:spcPts val="0"/>
              </a:spcAft>
              <a:buSzPts val="1300"/>
              <a:buChar char="●"/>
            </a:pPr>
            <a:r>
              <a:rPr lang="en" sz="1300" dirty="0"/>
              <a:t>Cleaned and preprocessed data, encoding variables and engineering features.</a:t>
            </a:r>
            <a:endParaRPr sz="1300" dirty="0"/>
          </a:p>
          <a:p>
            <a:pPr marL="457200" lvl="0" indent="-311150" algn="l" rtl="0">
              <a:spcBef>
                <a:spcPts val="0"/>
              </a:spcBef>
              <a:spcAft>
                <a:spcPts val="0"/>
              </a:spcAft>
              <a:buSzPts val="1300"/>
              <a:buChar char="●"/>
            </a:pPr>
            <a:r>
              <a:rPr lang="en" sz="1300" dirty="0"/>
              <a:t>Built two Random Forest models:</a:t>
            </a:r>
            <a:br>
              <a:rPr lang="en" sz="1300" dirty="0"/>
            </a:br>
            <a:r>
              <a:rPr lang="en" sz="1300" dirty="0"/>
              <a:t>Model 1 : Used post-delay features (e.g., delay duration, reason).</a:t>
            </a:r>
            <a:br>
              <a:rPr lang="en" sz="1300" dirty="0"/>
            </a:br>
            <a:r>
              <a:rPr lang="en" sz="1300" dirty="0"/>
              <a:t>Model 2 : Used booking-time features (e.g., ticket class, price).</a:t>
            </a:r>
            <a:endParaRPr sz="1300" dirty="0"/>
          </a:p>
          <a:p>
            <a:pPr marL="457200" lvl="0" indent="-311150" algn="l" rtl="0">
              <a:spcBef>
                <a:spcPts val="0"/>
              </a:spcBef>
              <a:spcAft>
                <a:spcPts val="0"/>
              </a:spcAft>
              <a:buSzPts val="1300"/>
              <a:buChar char="●"/>
            </a:pPr>
            <a:r>
              <a:rPr lang="en" sz="1300" dirty="0"/>
              <a:t>Evaluated performance using precision, recall, F1-score, and accuracy.</a:t>
            </a:r>
            <a:endParaRPr sz="1300" dirty="0"/>
          </a:p>
        </p:txBody>
      </p:sp>
      <p:sp>
        <p:nvSpPr>
          <p:cNvPr id="775" name="Google Shape;775;p74"/>
          <p:cNvSpPr txBox="1">
            <a:spLocks noGrp="1"/>
          </p:cNvSpPr>
          <p:nvPr>
            <p:ph type="ctrTitle"/>
          </p:nvPr>
        </p:nvSpPr>
        <p:spPr>
          <a:xfrm>
            <a:off x="3487650" y="-7200"/>
            <a:ext cx="52614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Question 6: Can we build a model to predict which delayed passengers will request refunds, using information known after the journey (like actual delay)?</a:t>
            </a:r>
            <a:endParaRPr dirty="0"/>
          </a:p>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75"/>
                                        </p:tgtEl>
                                        <p:attrNameLst>
                                          <p:attrName>style.visibility</p:attrName>
                                        </p:attrNameLst>
                                      </p:cBhvr>
                                      <p:to>
                                        <p:strVal val="visible"/>
                                      </p:to>
                                    </p:set>
                                    <p:animEffect transition="in" filter="randombar(horizontal)">
                                      <p:cBhvr>
                                        <p:cTn id="7" dur="500"/>
                                        <p:tgtEl>
                                          <p:spTgt spid="7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74">
                                            <p:txEl>
                                              <p:pRg st="0" end="0"/>
                                            </p:txEl>
                                          </p:spTgt>
                                        </p:tgtEl>
                                        <p:attrNameLst>
                                          <p:attrName>style.visibility</p:attrName>
                                        </p:attrNameLst>
                                      </p:cBhvr>
                                      <p:to>
                                        <p:strVal val="visible"/>
                                      </p:to>
                                    </p:set>
                                    <p:animEffect transition="in" filter="wipe(down)">
                                      <p:cBhvr>
                                        <p:cTn id="12" dur="500"/>
                                        <p:tgtEl>
                                          <p:spTgt spid="77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74">
                                            <p:txEl>
                                              <p:pRg st="1" end="1"/>
                                            </p:txEl>
                                          </p:spTgt>
                                        </p:tgtEl>
                                        <p:attrNameLst>
                                          <p:attrName>style.visibility</p:attrName>
                                        </p:attrNameLst>
                                      </p:cBhvr>
                                      <p:to>
                                        <p:strVal val="visible"/>
                                      </p:to>
                                    </p:set>
                                    <p:animEffect transition="in" filter="wipe(down)">
                                      <p:cBhvr>
                                        <p:cTn id="17" dur="500"/>
                                        <p:tgtEl>
                                          <p:spTgt spid="77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74">
                                            <p:txEl>
                                              <p:pRg st="2" end="2"/>
                                            </p:txEl>
                                          </p:spTgt>
                                        </p:tgtEl>
                                        <p:attrNameLst>
                                          <p:attrName>style.visibility</p:attrName>
                                        </p:attrNameLst>
                                      </p:cBhvr>
                                      <p:to>
                                        <p:strVal val="visible"/>
                                      </p:to>
                                    </p:set>
                                    <p:animEffect transition="in" filter="wipe(down)">
                                      <p:cBhvr>
                                        <p:cTn id="22" dur="500"/>
                                        <p:tgtEl>
                                          <p:spTgt spid="77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74">
                                            <p:txEl>
                                              <p:pRg st="3" end="3"/>
                                            </p:txEl>
                                          </p:spTgt>
                                        </p:tgtEl>
                                        <p:attrNameLst>
                                          <p:attrName>style.visibility</p:attrName>
                                        </p:attrNameLst>
                                      </p:cBhvr>
                                      <p:to>
                                        <p:strVal val="visible"/>
                                      </p:to>
                                    </p:set>
                                    <p:animEffect transition="in" filter="wipe(down)">
                                      <p:cBhvr>
                                        <p:cTn id="27" dur="500"/>
                                        <p:tgtEl>
                                          <p:spTgt spid="77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4" grpId="0" build="p"/>
      <p:bldP spid="77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pic>
        <p:nvPicPr>
          <p:cNvPr id="780" name="Google Shape;780;p75"/>
          <p:cNvPicPr preferRelativeResize="0">
            <a:picLocks noGrp="1"/>
          </p:cNvPicPr>
          <p:nvPr>
            <p:ph type="pic" idx="2"/>
          </p:nvPr>
        </p:nvPicPr>
        <p:blipFill rotWithShape="1">
          <a:blip r:embed="rId3">
            <a:alphaModFix/>
          </a:blip>
          <a:srcRect t="8256" b="8264"/>
          <a:stretch/>
        </p:blipFill>
        <p:spPr>
          <a:xfrm>
            <a:off x="7200" y="-7200"/>
            <a:ext cx="3085500" cy="5151601"/>
          </a:xfrm>
          <a:prstGeom prst="rect">
            <a:avLst/>
          </a:prstGeom>
        </p:spPr>
      </p:pic>
      <p:sp>
        <p:nvSpPr>
          <p:cNvPr id="781" name="Google Shape;781;p75"/>
          <p:cNvSpPr txBox="1">
            <a:spLocks noGrp="1"/>
          </p:cNvSpPr>
          <p:nvPr>
            <p:ph type="body" idx="1"/>
          </p:nvPr>
        </p:nvSpPr>
        <p:spPr>
          <a:xfrm>
            <a:off x="3149525" y="1439300"/>
            <a:ext cx="5994600" cy="35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Key Findings</a:t>
            </a:r>
            <a:endParaRPr sz="1200" dirty="0"/>
          </a:p>
          <a:p>
            <a:pPr marL="457200" lvl="0" indent="-304800" algn="l" rtl="0">
              <a:spcBef>
                <a:spcPts val="1200"/>
              </a:spcBef>
              <a:spcAft>
                <a:spcPts val="0"/>
              </a:spcAft>
              <a:buSzPts val="1200"/>
              <a:buAutoNum type="arabicPeriod"/>
            </a:pPr>
            <a:r>
              <a:rPr lang="en" sz="1200" dirty="0"/>
              <a:t>Model Performance :</a:t>
            </a:r>
            <a:br>
              <a:rPr lang="en" sz="1200" dirty="0"/>
            </a:br>
            <a:r>
              <a:rPr lang="en" sz="1200" dirty="0"/>
              <a:t>Model 1 : 95% accuracy; strong at predicting refunds using delay details.</a:t>
            </a:r>
            <a:br>
              <a:rPr lang="en" sz="1200" dirty="0"/>
            </a:br>
            <a:r>
              <a:rPr lang="en" sz="1200" dirty="0"/>
              <a:t>Model 2 : 92% accuracy; less effective due to reliance on booking-time data.</a:t>
            </a:r>
            <a:endParaRPr sz="1200" dirty="0"/>
          </a:p>
          <a:p>
            <a:pPr marL="457200" lvl="0" indent="-304800" algn="l" rtl="0">
              <a:spcBef>
                <a:spcPts val="0"/>
              </a:spcBef>
              <a:spcAft>
                <a:spcPts val="0"/>
              </a:spcAft>
              <a:buSzPts val="1200"/>
              <a:buAutoNum type="arabicPeriod"/>
            </a:pPr>
            <a:r>
              <a:rPr lang="en" sz="1200" dirty="0"/>
              <a:t>Top Predictors :</a:t>
            </a:r>
            <a:br>
              <a:rPr lang="en" sz="1200" dirty="0"/>
            </a:br>
            <a:r>
              <a:rPr lang="en" sz="1200" dirty="0"/>
              <a:t>Post-Delay: Departure Hour, Delayed Minutes.</a:t>
            </a:r>
            <a:br>
              <a:rPr lang="en" sz="1200" dirty="0"/>
            </a:br>
            <a:r>
              <a:rPr lang="en" sz="1200" dirty="0"/>
              <a:t>Booking-Time: Price, Ticket Class.</a:t>
            </a:r>
            <a:endParaRPr sz="1200" dirty="0"/>
          </a:p>
          <a:p>
            <a:pPr marL="457200" lvl="0" indent="-304800" algn="l" rtl="0">
              <a:spcBef>
                <a:spcPts val="0"/>
              </a:spcBef>
              <a:spcAft>
                <a:spcPts val="0"/>
              </a:spcAft>
              <a:buSzPts val="1200"/>
              <a:buAutoNum type="arabicPeriod"/>
            </a:pPr>
            <a:r>
              <a:rPr lang="en" sz="1200" dirty="0"/>
              <a:t>Example Predictions :</a:t>
            </a:r>
            <a:br>
              <a:rPr lang="en" sz="1200" dirty="0"/>
            </a:br>
            <a:r>
              <a:rPr lang="en" sz="1200" dirty="0"/>
              <a:t>First Class: 1.8% refund probability.</a:t>
            </a:r>
            <a:br>
              <a:rPr lang="en" sz="1200" dirty="0"/>
            </a:br>
            <a:r>
              <a:rPr lang="en" sz="1200" dirty="0"/>
              <a:t>Standard Class: 7.1% refund probability.</a:t>
            </a:r>
            <a:endParaRPr sz="1200" dirty="0"/>
          </a:p>
          <a:p>
            <a:pPr marL="457200" lvl="0" indent="-304800" algn="l" rtl="0">
              <a:spcBef>
                <a:spcPts val="0"/>
              </a:spcBef>
              <a:spcAft>
                <a:spcPts val="0"/>
              </a:spcAft>
              <a:buSzPts val="1200"/>
              <a:buAutoNum type="arabicPeriod"/>
            </a:pPr>
            <a:r>
              <a:rPr lang="en" sz="1200" dirty="0"/>
              <a:t>Insights :</a:t>
            </a:r>
            <a:br>
              <a:rPr lang="en" sz="1200" dirty="0"/>
            </a:br>
            <a:r>
              <a:rPr lang="en" sz="1200" dirty="0"/>
              <a:t>Delay-specific data is more predictive than booking-time data.</a:t>
            </a:r>
            <a:br>
              <a:rPr lang="en" sz="1200" dirty="0"/>
            </a:br>
            <a:r>
              <a:rPr lang="en" sz="1200" dirty="0"/>
              <a:t>Operational factors heavily influence refund likelihood.</a:t>
            </a:r>
            <a:endParaRPr sz="1200" dirty="0"/>
          </a:p>
        </p:txBody>
      </p:sp>
      <p:sp>
        <p:nvSpPr>
          <p:cNvPr id="782" name="Google Shape;782;p75"/>
          <p:cNvSpPr txBox="1">
            <a:spLocks noGrp="1"/>
          </p:cNvSpPr>
          <p:nvPr>
            <p:ph type="ctrTitle"/>
          </p:nvPr>
        </p:nvSpPr>
        <p:spPr>
          <a:xfrm>
            <a:off x="3498600" y="333875"/>
            <a:ext cx="52614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Q6: Can We Predict Refund Requests? </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2"/>
                                        </p:tgtEl>
                                        <p:attrNameLst>
                                          <p:attrName>style.visibility</p:attrName>
                                        </p:attrNameLst>
                                      </p:cBhvr>
                                      <p:to>
                                        <p:strVal val="visible"/>
                                      </p:to>
                                    </p:set>
                                    <p:animEffect transition="in" filter="fade">
                                      <p:cBhvr>
                                        <p:cTn id="7" dur="500"/>
                                        <p:tgtEl>
                                          <p:spTgt spid="7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81">
                                            <p:txEl>
                                              <p:pRg st="0" end="0"/>
                                            </p:txEl>
                                          </p:spTgt>
                                        </p:tgtEl>
                                        <p:attrNameLst>
                                          <p:attrName>style.visibility</p:attrName>
                                        </p:attrNameLst>
                                      </p:cBhvr>
                                      <p:to>
                                        <p:strVal val="visible"/>
                                      </p:to>
                                    </p:set>
                                    <p:animEffect transition="in" filter="fade">
                                      <p:cBhvr>
                                        <p:cTn id="12" dur="500"/>
                                        <p:tgtEl>
                                          <p:spTgt spid="78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81">
                                            <p:txEl>
                                              <p:pRg st="1" end="1"/>
                                            </p:txEl>
                                          </p:spTgt>
                                        </p:tgtEl>
                                        <p:attrNameLst>
                                          <p:attrName>style.visibility</p:attrName>
                                        </p:attrNameLst>
                                      </p:cBhvr>
                                      <p:to>
                                        <p:strVal val="visible"/>
                                      </p:to>
                                    </p:set>
                                    <p:animEffect transition="in" filter="fade">
                                      <p:cBhvr>
                                        <p:cTn id="17" dur="500"/>
                                        <p:tgtEl>
                                          <p:spTgt spid="78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81">
                                            <p:txEl>
                                              <p:pRg st="2" end="2"/>
                                            </p:txEl>
                                          </p:spTgt>
                                        </p:tgtEl>
                                        <p:attrNameLst>
                                          <p:attrName>style.visibility</p:attrName>
                                        </p:attrNameLst>
                                      </p:cBhvr>
                                      <p:to>
                                        <p:strVal val="visible"/>
                                      </p:to>
                                    </p:set>
                                    <p:animEffect transition="in" filter="fade">
                                      <p:cBhvr>
                                        <p:cTn id="22" dur="500"/>
                                        <p:tgtEl>
                                          <p:spTgt spid="78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81">
                                            <p:txEl>
                                              <p:pRg st="3" end="3"/>
                                            </p:txEl>
                                          </p:spTgt>
                                        </p:tgtEl>
                                        <p:attrNameLst>
                                          <p:attrName>style.visibility</p:attrName>
                                        </p:attrNameLst>
                                      </p:cBhvr>
                                      <p:to>
                                        <p:strVal val="visible"/>
                                      </p:to>
                                    </p:set>
                                    <p:animEffect transition="in" filter="fade">
                                      <p:cBhvr>
                                        <p:cTn id="27" dur="500"/>
                                        <p:tgtEl>
                                          <p:spTgt spid="78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81">
                                            <p:txEl>
                                              <p:pRg st="4" end="4"/>
                                            </p:txEl>
                                          </p:spTgt>
                                        </p:tgtEl>
                                        <p:attrNameLst>
                                          <p:attrName>style.visibility</p:attrName>
                                        </p:attrNameLst>
                                      </p:cBhvr>
                                      <p:to>
                                        <p:strVal val="visible"/>
                                      </p:to>
                                    </p:set>
                                    <p:animEffect transition="in" filter="fade">
                                      <p:cBhvr>
                                        <p:cTn id="32" dur="500"/>
                                        <p:tgtEl>
                                          <p:spTgt spid="78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1" grpId="0" build="p"/>
      <p:bldP spid="78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pic>
        <p:nvPicPr>
          <p:cNvPr id="787" name="Google Shape;787;p76"/>
          <p:cNvPicPr preferRelativeResize="0">
            <a:picLocks noGrp="1"/>
          </p:cNvPicPr>
          <p:nvPr>
            <p:ph type="pic" idx="2"/>
          </p:nvPr>
        </p:nvPicPr>
        <p:blipFill rotWithShape="1">
          <a:blip r:embed="rId3">
            <a:alphaModFix/>
          </a:blip>
          <a:srcRect t="8256" b="8264"/>
          <a:stretch/>
        </p:blipFill>
        <p:spPr>
          <a:xfrm>
            <a:off x="7200" y="-7200"/>
            <a:ext cx="3085500" cy="5151601"/>
          </a:xfrm>
          <a:prstGeom prst="rect">
            <a:avLst/>
          </a:prstGeom>
        </p:spPr>
      </p:pic>
      <p:sp>
        <p:nvSpPr>
          <p:cNvPr id="788" name="Google Shape;788;p76"/>
          <p:cNvSpPr txBox="1">
            <a:spLocks noGrp="1"/>
          </p:cNvSpPr>
          <p:nvPr>
            <p:ph type="body" idx="1"/>
          </p:nvPr>
        </p:nvSpPr>
        <p:spPr>
          <a:xfrm>
            <a:off x="3498600" y="1791600"/>
            <a:ext cx="5239500" cy="297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Analysis Approach:</a:t>
            </a:r>
            <a:endParaRPr sz="1400" dirty="0"/>
          </a:p>
          <a:p>
            <a:pPr marL="457200" lvl="0" indent="-317500" algn="l" rtl="0">
              <a:spcBef>
                <a:spcPts val="1200"/>
              </a:spcBef>
              <a:spcAft>
                <a:spcPts val="0"/>
              </a:spcAft>
              <a:buSzPts val="1400"/>
              <a:buChar char="●"/>
            </a:pPr>
            <a:r>
              <a:rPr lang="en" sz="1400" dirty="0"/>
              <a:t>Filtered journeys with delays &gt; 0 and &lt; 15 minutes.</a:t>
            </a:r>
            <a:endParaRPr sz="1400" dirty="0"/>
          </a:p>
          <a:p>
            <a:pPr marL="457200" lvl="0" indent="-317500" algn="l" rtl="0">
              <a:spcBef>
                <a:spcPts val="0"/>
              </a:spcBef>
              <a:spcAft>
                <a:spcPts val="0"/>
              </a:spcAft>
              <a:buSzPts val="1400"/>
              <a:buChar char="●"/>
            </a:pPr>
            <a:r>
              <a:rPr lang="en" sz="1400" dirty="0"/>
              <a:t>Calculated the current refund rate for these minor delays.</a:t>
            </a:r>
            <a:endParaRPr sz="1400" dirty="0"/>
          </a:p>
          <a:p>
            <a:pPr marL="457200" lvl="0" indent="-317500" algn="l" rtl="0">
              <a:spcBef>
                <a:spcPts val="0"/>
              </a:spcBef>
              <a:spcAft>
                <a:spcPts val="0"/>
              </a:spcAft>
              <a:buSzPts val="1400"/>
              <a:buChar char="●"/>
            </a:pPr>
            <a:r>
              <a:rPr lang="en" sz="1400" dirty="0"/>
              <a:t>Simulated the potential reduction in refunds based on hypothetical incentive effectiveness assumptions (e.g., 65% reduction for loyalty points).</a:t>
            </a:r>
            <a:endParaRPr sz="1400" dirty="0"/>
          </a:p>
          <a:p>
            <a:pPr marL="457200" lvl="0" indent="-317500" algn="l" rtl="0">
              <a:spcBef>
                <a:spcPts val="0"/>
              </a:spcBef>
              <a:spcAft>
                <a:spcPts val="0"/>
              </a:spcAft>
              <a:buSzPts val="1400"/>
              <a:buChar char="●"/>
            </a:pPr>
            <a:r>
              <a:rPr lang="en" sz="1400" dirty="0"/>
              <a:t>Identified passenger groups (Class/Purchase Type) experiencing the most minor delays.</a:t>
            </a:r>
            <a:endParaRPr sz="1400" dirty="0"/>
          </a:p>
        </p:txBody>
      </p:sp>
      <p:sp>
        <p:nvSpPr>
          <p:cNvPr id="789" name="Google Shape;789;p76"/>
          <p:cNvSpPr txBox="1">
            <a:spLocks noGrp="1"/>
          </p:cNvSpPr>
          <p:nvPr>
            <p:ph type="ctrTitle"/>
          </p:nvPr>
        </p:nvSpPr>
        <p:spPr>
          <a:xfrm>
            <a:off x="3487650" y="75525"/>
            <a:ext cx="52614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Question 7: Would offering small incentives (e.g., loyalty points, upgrades) potentially reduce refund requests for minor delays?</a:t>
            </a:r>
            <a:endParaRPr dirty="0"/>
          </a:p>
          <a:p>
            <a:pPr marL="0" lvl="0" indent="0" algn="l" rtl="0">
              <a:spcBef>
                <a:spcPts val="0"/>
              </a:spcBef>
              <a:spcAft>
                <a:spcPts val="0"/>
              </a:spcAft>
              <a:buNone/>
            </a:pPr>
            <a:endParaRPr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9"/>
                                        </p:tgtEl>
                                        <p:attrNameLst>
                                          <p:attrName>style.visibility</p:attrName>
                                        </p:attrNameLst>
                                      </p:cBhvr>
                                      <p:to>
                                        <p:strVal val="visible"/>
                                      </p:to>
                                    </p:set>
                                    <p:animEffect transition="in" filter="fade">
                                      <p:cBhvr>
                                        <p:cTn id="7" dur="500"/>
                                        <p:tgtEl>
                                          <p:spTgt spid="7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88">
                                            <p:txEl>
                                              <p:pRg st="0" end="0"/>
                                            </p:txEl>
                                          </p:spTgt>
                                        </p:tgtEl>
                                        <p:attrNameLst>
                                          <p:attrName>style.visibility</p:attrName>
                                        </p:attrNameLst>
                                      </p:cBhvr>
                                      <p:to>
                                        <p:strVal val="visible"/>
                                      </p:to>
                                    </p:set>
                                    <p:animEffect transition="in" filter="fade">
                                      <p:cBhvr>
                                        <p:cTn id="12" dur="500"/>
                                        <p:tgtEl>
                                          <p:spTgt spid="78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88">
                                            <p:txEl>
                                              <p:pRg st="1" end="1"/>
                                            </p:txEl>
                                          </p:spTgt>
                                        </p:tgtEl>
                                        <p:attrNameLst>
                                          <p:attrName>style.visibility</p:attrName>
                                        </p:attrNameLst>
                                      </p:cBhvr>
                                      <p:to>
                                        <p:strVal val="visible"/>
                                      </p:to>
                                    </p:set>
                                    <p:animEffect transition="in" filter="fade">
                                      <p:cBhvr>
                                        <p:cTn id="17" dur="500"/>
                                        <p:tgtEl>
                                          <p:spTgt spid="78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88">
                                            <p:txEl>
                                              <p:pRg st="2" end="2"/>
                                            </p:txEl>
                                          </p:spTgt>
                                        </p:tgtEl>
                                        <p:attrNameLst>
                                          <p:attrName>style.visibility</p:attrName>
                                        </p:attrNameLst>
                                      </p:cBhvr>
                                      <p:to>
                                        <p:strVal val="visible"/>
                                      </p:to>
                                    </p:set>
                                    <p:animEffect transition="in" filter="fade">
                                      <p:cBhvr>
                                        <p:cTn id="22" dur="500"/>
                                        <p:tgtEl>
                                          <p:spTgt spid="78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88">
                                            <p:txEl>
                                              <p:pRg st="3" end="3"/>
                                            </p:txEl>
                                          </p:spTgt>
                                        </p:tgtEl>
                                        <p:attrNameLst>
                                          <p:attrName>style.visibility</p:attrName>
                                        </p:attrNameLst>
                                      </p:cBhvr>
                                      <p:to>
                                        <p:strVal val="visible"/>
                                      </p:to>
                                    </p:set>
                                    <p:animEffect transition="in" filter="fade">
                                      <p:cBhvr>
                                        <p:cTn id="27" dur="500"/>
                                        <p:tgtEl>
                                          <p:spTgt spid="78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88">
                                            <p:txEl>
                                              <p:pRg st="4" end="4"/>
                                            </p:txEl>
                                          </p:spTgt>
                                        </p:tgtEl>
                                        <p:attrNameLst>
                                          <p:attrName>style.visibility</p:attrName>
                                        </p:attrNameLst>
                                      </p:cBhvr>
                                      <p:to>
                                        <p:strVal val="visible"/>
                                      </p:to>
                                    </p:set>
                                    <p:animEffect transition="in" filter="fade">
                                      <p:cBhvr>
                                        <p:cTn id="32" dur="500"/>
                                        <p:tgtEl>
                                          <p:spTgt spid="78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0" build="p"/>
      <p:bldP spid="78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pic>
        <p:nvPicPr>
          <p:cNvPr id="794" name="Google Shape;794;p77"/>
          <p:cNvPicPr preferRelativeResize="0">
            <a:picLocks noGrp="1"/>
          </p:cNvPicPr>
          <p:nvPr>
            <p:ph type="pic" idx="2"/>
          </p:nvPr>
        </p:nvPicPr>
        <p:blipFill rotWithShape="1">
          <a:blip r:embed="rId3">
            <a:alphaModFix/>
          </a:blip>
          <a:srcRect t="8256" b="8264"/>
          <a:stretch/>
        </p:blipFill>
        <p:spPr>
          <a:xfrm>
            <a:off x="7200" y="-7200"/>
            <a:ext cx="3085500" cy="5151601"/>
          </a:xfrm>
          <a:prstGeom prst="rect">
            <a:avLst/>
          </a:prstGeom>
        </p:spPr>
      </p:pic>
      <p:sp>
        <p:nvSpPr>
          <p:cNvPr id="795" name="Google Shape;795;p77"/>
          <p:cNvSpPr txBox="1">
            <a:spLocks noGrp="1"/>
          </p:cNvSpPr>
          <p:nvPr>
            <p:ph type="body" idx="1"/>
          </p:nvPr>
        </p:nvSpPr>
        <p:spPr>
          <a:xfrm>
            <a:off x="3003395" y="1310813"/>
            <a:ext cx="6133405" cy="3832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Key Findings:</a:t>
            </a:r>
            <a:endParaRPr sz="1300" dirty="0"/>
          </a:p>
          <a:p>
            <a:pPr marL="457200" lvl="0" indent="-311150" algn="l" rtl="0">
              <a:spcBef>
                <a:spcPts val="1200"/>
              </a:spcBef>
              <a:spcAft>
                <a:spcPts val="0"/>
              </a:spcAft>
              <a:buSzPts val="1300"/>
              <a:buChar char="●"/>
            </a:pPr>
            <a:r>
              <a:rPr lang="en" sz="1300" dirty="0"/>
              <a:t>Current Rate: Passengers request refunds for ~47.7% of minor delays (&lt;15 mins).</a:t>
            </a:r>
            <a:endParaRPr sz="1300" dirty="0"/>
          </a:p>
          <a:p>
            <a:pPr marL="457200" lvl="0" indent="-311150" algn="l" rtl="0">
              <a:spcBef>
                <a:spcPts val="0"/>
              </a:spcBef>
              <a:spcAft>
                <a:spcPts val="0"/>
              </a:spcAft>
              <a:buSzPts val="1300"/>
              <a:buChar char="●"/>
            </a:pPr>
            <a:r>
              <a:rPr lang="en" sz="1300" dirty="0"/>
              <a:t>Potential Savings (Example Assumptions):</a:t>
            </a:r>
            <a:br>
              <a:rPr lang="en" sz="1300" dirty="0"/>
            </a:br>
            <a:r>
              <a:rPr lang="en" sz="1300" dirty="0"/>
              <a:t>- Loyalty Points (65% effective): Could reduce ~193 refunds to ~68.</a:t>
            </a:r>
            <a:br>
              <a:rPr lang="en" sz="1300" dirty="0"/>
            </a:br>
            <a:r>
              <a:rPr lang="en" sz="1300" dirty="0"/>
              <a:t>- Free Upgrade (40% effective): Could reduce ~193 refunds to ~116.</a:t>
            </a:r>
            <a:br>
              <a:rPr lang="en" sz="1300" dirty="0"/>
            </a:br>
            <a:r>
              <a:rPr lang="en" sz="1300" dirty="0"/>
              <a:t>- Discount Coupon (75% effective): Could reduce ~193 refunds to ~48.</a:t>
            </a:r>
            <a:endParaRPr sz="1300" dirty="0"/>
          </a:p>
          <a:p>
            <a:pPr marL="457200" lvl="0" indent="-311150" algn="l" rtl="0">
              <a:spcBef>
                <a:spcPts val="0"/>
              </a:spcBef>
              <a:spcAft>
                <a:spcPts val="0"/>
              </a:spcAft>
              <a:buSzPts val="1300"/>
              <a:buChar char="●"/>
            </a:pPr>
            <a:r>
              <a:rPr lang="en" sz="1300" dirty="0"/>
              <a:t>Target Groups: Standard Class passengers purchasing at the Station experience the highest volume of minor delays (304 instances in the filtered data).</a:t>
            </a:r>
            <a:endParaRPr sz="1300" dirty="0"/>
          </a:p>
          <a:p>
            <a:pPr marL="457200" lvl="0" indent="-311150" algn="l" rtl="0">
              <a:spcBef>
                <a:spcPts val="0"/>
              </a:spcBef>
              <a:spcAft>
                <a:spcPts val="0"/>
              </a:spcAft>
              <a:buSzPts val="1300"/>
              <a:buChar char="●"/>
            </a:pPr>
            <a:r>
              <a:rPr lang="en" sz="1300" dirty="0"/>
              <a:t>Conclusion: Offering small incentives for minor delays shows significant potential to reduce refund processing costs and improve goodwill. Targeting Standard Class / Station purchasers could be most impactful initially.</a:t>
            </a:r>
            <a:endParaRPr sz="1300" dirty="0"/>
          </a:p>
        </p:txBody>
      </p:sp>
      <p:sp>
        <p:nvSpPr>
          <p:cNvPr id="796" name="Google Shape;796;p77"/>
          <p:cNvSpPr txBox="1">
            <a:spLocks noGrp="1"/>
          </p:cNvSpPr>
          <p:nvPr>
            <p:ph type="ctrTitle"/>
          </p:nvPr>
        </p:nvSpPr>
        <p:spPr>
          <a:xfrm>
            <a:off x="3498600" y="333875"/>
            <a:ext cx="52614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Q7: Incentive Impact Simulation</a:t>
            </a:r>
            <a:endParaRPr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96"/>
                                        </p:tgtEl>
                                        <p:attrNameLst>
                                          <p:attrName>style.visibility</p:attrName>
                                        </p:attrNameLst>
                                      </p:cBhvr>
                                      <p:to>
                                        <p:strVal val="visible"/>
                                      </p:to>
                                    </p:set>
                                    <p:animEffect transition="in" filter="wipe(down)">
                                      <p:cBhvr>
                                        <p:cTn id="7" dur="500"/>
                                        <p:tgtEl>
                                          <p:spTgt spid="79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95">
                                            <p:txEl>
                                              <p:pRg st="0" end="0"/>
                                            </p:txEl>
                                          </p:spTgt>
                                        </p:tgtEl>
                                        <p:attrNameLst>
                                          <p:attrName>style.visibility</p:attrName>
                                        </p:attrNameLst>
                                      </p:cBhvr>
                                      <p:to>
                                        <p:strVal val="visible"/>
                                      </p:to>
                                    </p:set>
                                    <p:animEffect transition="in" filter="wipe(down)">
                                      <p:cBhvr>
                                        <p:cTn id="12" dur="500"/>
                                        <p:tgtEl>
                                          <p:spTgt spid="79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95">
                                            <p:txEl>
                                              <p:pRg st="1" end="1"/>
                                            </p:txEl>
                                          </p:spTgt>
                                        </p:tgtEl>
                                        <p:attrNameLst>
                                          <p:attrName>style.visibility</p:attrName>
                                        </p:attrNameLst>
                                      </p:cBhvr>
                                      <p:to>
                                        <p:strVal val="visible"/>
                                      </p:to>
                                    </p:set>
                                    <p:animEffect transition="in" filter="wipe(down)">
                                      <p:cBhvr>
                                        <p:cTn id="17" dur="500"/>
                                        <p:tgtEl>
                                          <p:spTgt spid="79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95">
                                            <p:txEl>
                                              <p:pRg st="2" end="2"/>
                                            </p:txEl>
                                          </p:spTgt>
                                        </p:tgtEl>
                                        <p:attrNameLst>
                                          <p:attrName>style.visibility</p:attrName>
                                        </p:attrNameLst>
                                      </p:cBhvr>
                                      <p:to>
                                        <p:strVal val="visible"/>
                                      </p:to>
                                    </p:set>
                                    <p:animEffect transition="in" filter="wipe(down)">
                                      <p:cBhvr>
                                        <p:cTn id="22" dur="500"/>
                                        <p:tgtEl>
                                          <p:spTgt spid="79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95">
                                            <p:txEl>
                                              <p:pRg st="3" end="3"/>
                                            </p:txEl>
                                          </p:spTgt>
                                        </p:tgtEl>
                                        <p:attrNameLst>
                                          <p:attrName>style.visibility</p:attrName>
                                        </p:attrNameLst>
                                      </p:cBhvr>
                                      <p:to>
                                        <p:strVal val="visible"/>
                                      </p:to>
                                    </p:set>
                                    <p:animEffect transition="in" filter="wipe(down)">
                                      <p:cBhvr>
                                        <p:cTn id="27" dur="500"/>
                                        <p:tgtEl>
                                          <p:spTgt spid="79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95">
                                            <p:txEl>
                                              <p:pRg st="4" end="4"/>
                                            </p:txEl>
                                          </p:spTgt>
                                        </p:tgtEl>
                                        <p:attrNameLst>
                                          <p:attrName>style.visibility</p:attrName>
                                        </p:attrNameLst>
                                      </p:cBhvr>
                                      <p:to>
                                        <p:strVal val="visible"/>
                                      </p:to>
                                    </p:set>
                                    <p:animEffect transition="in" filter="wipe(down)">
                                      <p:cBhvr>
                                        <p:cTn id="32" dur="500"/>
                                        <p:tgtEl>
                                          <p:spTgt spid="7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5" grpId="0" build="p"/>
      <p:bldP spid="79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pic>
        <p:nvPicPr>
          <p:cNvPr id="801" name="Google Shape;801;p78"/>
          <p:cNvPicPr preferRelativeResize="0">
            <a:picLocks noGrp="1"/>
          </p:cNvPicPr>
          <p:nvPr>
            <p:ph type="pic" idx="2"/>
          </p:nvPr>
        </p:nvPicPr>
        <p:blipFill rotWithShape="1">
          <a:blip r:embed="rId3">
            <a:alphaModFix/>
          </a:blip>
          <a:srcRect t="8256" b="8264"/>
          <a:stretch/>
        </p:blipFill>
        <p:spPr>
          <a:xfrm>
            <a:off x="7200" y="-7200"/>
            <a:ext cx="3085500" cy="5151601"/>
          </a:xfrm>
          <a:prstGeom prst="rect">
            <a:avLst/>
          </a:prstGeom>
        </p:spPr>
      </p:pic>
      <p:sp>
        <p:nvSpPr>
          <p:cNvPr id="802" name="Google Shape;802;p78"/>
          <p:cNvSpPr txBox="1">
            <a:spLocks noGrp="1"/>
          </p:cNvSpPr>
          <p:nvPr>
            <p:ph type="body" idx="1"/>
          </p:nvPr>
        </p:nvSpPr>
        <p:spPr>
          <a:xfrm>
            <a:off x="3092700" y="1425625"/>
            <a:ext cx="6051300" cy="36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Approach:</a:t>
            </a:r>
            <a:endParaRPr dirty="0"/>
          </a:p>
          <a:p>
            <a:pPr marL="457200" lvl="0" indent="-298450" algn="l" rtl="0">
              <a:spcBef>
                <a:spcPts val="1200"/>
              </a:spcBef>
              <a:spcAft>
                <a:spcPts val="0"/>
              </a:spcAft>
              <a:buSzPts val="1100"/>
              <a:buChar char="●"/>
            </a:pPr>
            <a:r>
              <a:rPr lang="en" dirty="0"/>
              <a:t>Identified high-traffic stations (e.g., London Kings Cross, Manchester Piccadilly).</a:t>
            </a:r>
            <a:endParaRPr dirty="0"/>
          </a:p>
          <a:p>
            <a:pPr marL="457200" lvl="0" indent="-298450" algn="l" rtl="0">
              <a:spcBef>
                <a:spcPts val="0"/>
              </a:spcBef>
              <a:spcAft>
                <a:spcPts val="0"/>
              </a:spcAft>
              <a:buSzPts val="1100"/>
              <a:buChar char="●"/>
            </a:pPr>
            <a:r>
              <a:rPr lang="en" dirty="0"/>
              <a:t>Calculated total delay minutes originating from these stations.</a:t>
            </a:r>
            <a:endParaRPr dirty="0"/>
          </a:p>
          <a:p>
            <a:pPr marL="457200" lvl="0" indent="-298450" algn="l" rtl="0">
              <a:spcBef>
                <a:spcPts val="0"/>
              </a:spcBef>
              <a:spcAft>
                <a:spcPts val="0"/>
              </a:spcAft>
              <a:buSzPts val="1100"/>
              <a:buChar char="●"/>
            </a:pPr>
            <a:r>
              <a:rPr lang="en" dirty="0"/>
              <a:t>Identified peak hours (7-9 AM).</a:t>
            </a:r>
            <a:endParaRPr dirty="0"/>
          </a:p>
          <a:p>
            <a:pPr marL="457200" lvl="0" indent="-298450" algn="l" rtl="0">
              <a:spcBef>
                <a:spcPts val="0"/>
              </a:spcBef>
              <a:spcAft>
                <a:spcPts val="0"/>
              </a:spcAft>
              <a:buSzPts val="1100"/>
              <a:buChar char="●"/>
            </a:pPr>
            <a:r>
              <a:rPr lang="en" dirty="0"/>
              <a:t>Calculated total delay minutes occurring during these hours across all stations.</a:t>
            </a:r>
            <a:endParaRPr dirty="0"/>
          </a:p>
          <a:p>
            <a:pPr marL="457200" lvl="0" indent="-298450" algn="l" rtl="0">
              <a:spcBef>
                <a:spcPts val="0"/>
              </a:spcBef>
              <a:spcAft>
                <a:spcPts val="0"/>
              </a:spcAft>
              <a:buSzPts val="1100"/>
              <a:buChar char="●"/>
            </a:pPr>
            <a:r>
              <a:rPr lang="en" dirty="0"/>
              <a:t>Compared the two total delay figures.</a:t>
            </a:r>
            <a:endParaRPr dirty="0"/>
          </a:p>
          <a:p>
            <a:pPr marL="0" lvl="0" indent="0" algn="l" rtl="0">
              <a:spcBef>
                <a:spcPts val="1200"/>
              </a:spcBef>
              <a:spcAft>
                <a:spcPts val="0"/>
              </a:spcAft>
              <a:buNone/>
            </a:pPr>
            <a:r>
              <a:rPr lang="en" dirty="0"/>
              <a:t>Key Findings:</a:t>
            </a:r>
            <a:endParaRPr dirty="0"/>
          </a:p>
          <a:p>
            <a:pPr marL="457200" lvl="0" indent="-298450" algn="l" rtl="0">
              <a:spcBef>
                <a:spcPts val="1200"/>
              </a:spcBef>
              <a:spcAft>
                <a:spcPts val="0"/>
              </a:spcAft>
              <a:buSzPts val="1100"/>
              <a:buChar char="●"/>
            </a:pPr>
            <a:r>
              <a:rPr lang="en" dirty="0"/>
              <a:t>Total Delay Minutes (High-Traffic Stations): ~93,334 minutes</a:t>
            </a:r>
            <a:endParaRPr dirty="0"/>
          </a:p>
          <a:p>
            <a:pPr marL="457200" lvl="0" indent="-298450" algn="l" rtl="0">
              <a:spcBef>
                <a:spcPts val="0"/>
              </a:spcBef>
              <a:spcAft>
                <a:spcPts val="0"/>
              </a:spcAft>
              <a:buSzPts val="1100"/>
              <a:buChar char="●"/>
            </a:pPr>
            <a:r>
              <a:rPr lang="en" dirty="0"/>
              <a:t>Total Delay Minutes (Peak Hours 7-9 AM): ~45,746 minutes</a:t>
            </a:r>
            <a:endParaRPr dirty="0"/>
          </a:p>
          <a:p>
            <a:pPr marL="0" lvl="0" indent="0" algn="l" rtl="0">
              <a:spcBef>
                <a:spcPts val="1200"/>
              </a:spcBef>
              <a:spcAft>
                <a:spcPts val="1200"/>
              </a:spcAft>
              <a:buNone/>
            </a:pPr>
            <a:r>
              <a:rPr lang="en" dirty="0"/>
              <a:t>Recommendation: Based on this data, focusing on improving punctuality and infrastructure at the identified high-traffic stations appears to offer a greater potential reduction in overall delay minutes compared to focusing solely on peak hour schedule optimization.</a:t>
            </a:r>
            <a:endParaRPr dirty="0"/>
          </a:p>
        </p:txBody>
      </p:sp>
      <p:sp>
        <p:nvSpPr>
          <p:cNvPr id="803" name="Google Shape;803;p78"/>
          <p:cNvSpPr txBox="1">
            <a:spLocks noGrp="1"/>
          </p:cNvSpPr>
          <p:nvPr>
            <p:ph type="ctrTitle"/>
          </p:nvPr>
        </p:nvSpPr>
        <p:spPr>
          <a:xfrm>
            <a:off x="3404650" y="87250"/>
            <a:ext cx="52614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Question 8: What’s the cheapest way to reduce delays: improving punctuality at high-traffic stations or optimizing departure schedules?</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03"/>
                                        </p:tgtEl>
                                        <p:attrNameLst>
                                          <p:attrName>style.visibility</p:attrName>
                                        </p:attrNameLst>
                                      </p:cBhvr>
                                      <p:to>
                                        <p:strVal val="visible"/>
                                      </p:to>
                                    </p:set>
                                    <p:animEffect transition="in" filter="fade">
                                      <p:cBhvr>
                                        <p:cTn id="7" dur="1000"/>
                                        <p:tgtEl>
                                          <p:spTgt spid="803"/>
                                        </p:tgtEl>
                                      </p:cBhvr>
                                    </p:animEffect>
                                    <p:anim calcmode="lin" valueType="num">
                                      <p:cBhvr>
                                        <p:cTn id="8" dur="1000" fill="hold"/>
                                        <p:tgtEl>
                                          <p:spTgt spid="803"/>
                                        </p:tgtEl>
                                        <p:attrNameLst>
                                          <p:attrName>ppt_x</p:attrName>
                                        </p:attrNameLst>
                                      </p:cBhvr>
                                      <p:tavLst>
                                        <p:tav tm="0">
                                          <p:val>
                                            <p:strVal val="#ppt_x"/>
                                          </p:val>
                                        </p:tav>
                                        <p:tav tm="100000">
                                          <p:val>
                                            <p:strVal val="#ppt_x"/>
                                          </p:val>
                                        </p:tav>
                                      </p:tavLst>
                                    </p:anim>
                                    <p:anim calcmode="lin" valueType="num">
                                      <p:cBhvr>
                                        <p:cTn id="9" dur="1000" fill="hold"/>
                                        <p:tgtEl>
                                          <p:spTgt spid="80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02">
                                            <p:txEl>
                                              <p:pRg st="0" end="0"/>
                                            </p:txEl>
                                          </p:spTgt>
                                        </p:tgtEl>
                                        <p:attrNameLst>
                                          <p:attrName>style.visibility</p:attrName>
                                        </p:attrNameLst>
                                      </p:cBhvr>
                                      <p:to>
                                        <p:strVal val="visible"/>
                                      </p:to>
                                    </p:set>
                                    <p:animEffect transition="in" filter="wipe(down)">
                                      <p:cBhvr>
                                        <p:cTn id="14" dur="500"/>
                                        <p:tgtEl>
                                          <p:spTgt spid="80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02">
                                            <p:txEl>
                                              <p:pRg st="1" end="1"/>
                                            </p:txEl>
                                          </p:spTgt>
                                        </p:tgtEl>
                                        <p:attrNameLst>
                                          <p:attrName>style.visibility</p:attrName>
                                        </p:attrNameLst>
                                      </p:cBhvr>
                                      <p:to>
                                        <p:strVal val="visible"/>
                                      </p:to>
                                    </p:set>
                                    <p:animEffect transition="in" filter="wipe(down)">
                                      <p:cBhvr>
                                        <p:cTn id="19" dur="500"/>
                                        <p:tgtEl>
                                          <p:spTgt spid="802">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802">
                                            <p:txEl>
                                              <p:pRg st="2" end="2"/>
                                            </p:txEl>
                                          </p:spTgt>
                                        </p:tgtEl>
                                        <p:attrNameLst>
                                          <p:attrName>style.visibility</p:attrName>
                                        </p:attrNameLst>
                                      </p:cBhvr>
                                      <p:to>
                                        <p:strVal val="visible"/>
                                      </p:to>
                                    </p:set>
                                    <p:animEffect transition="in" filter="wipe(down)">
                                      <p:cBhvr>
                                        <p:cTn id="24" dur="500"/>
                                        <p:tgtEl>
                                          <p:spTgt spid="802">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802">
                                            <p:txEl>
                                              <p:pRg st="3" end="3"/>
                                            </p:txEl>
                                          </p:spTgt>
                                        </p:tgtEl>
                                        <p:attrNameLst>
                                          <p:attrName>style.visibility</p:attrName>
                                        </p:attrNameLst>
                                      </p:cBhvr>
                                      <p:to>
                                        <p:strVal val="visible"/>
                                      </p:to>
                                    </p:set>
                                    <p:animEffect transition="in" filter="wipe(down)">
                                      <p:cBhvr>
                                        <p:cTn id="29" dur="500"/>
                                        <p:tgtEl>
                                          <p:spTgt spid="802">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02">
                                            <p:txEl>
                                              <p:pRg st="4" end="4"/>
                                            </p:txEl>
                                          </p:spTgt>
                                        </p:tgtEl>
                                        <p:attrNameLst>
                                          <p:attrName>style.visibility</p:attrName>
                                        </p:attrNameLst>
                                      </p:cBhvr>
                                      <p:to>
                                        <p:strVal val="visible"/>
                                      </p:to>
                                    </p:set>
                                    <p:animEffect transition="in" filter="wipe(down)">
                                      <p:cBhvr>
                                        <p:cTn id="34" dur="500"/>
                                        <p:tgtEl>
                                          <p:spTgt spid="80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802">
                                            <p:txEl>
                                              <p:pRg st="5" end="5"/>
                                            </p:txEl>
                                          </p:spTgt>
                                        </p:tgtEl>
                                        <p:attrNameLst>
                                          <p:attrName>style.visibility</p:attrName>
                                        </p:attrNameLst>
                                      </p:cBhvr>
                                      <p:to>
                                        <p:strVal val="visible"/>
                                      </p:to>
                                    </p:set>
                                    <p:animEffect transition="in" filter="wipe(down)">
                                      <p:cBhvr>
                                        <p:cTn id="39" dur="500"/>
                                        <p:tgtEl>
                                          <p:spTgt spid="802">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802">
                                            <p:txEl>
                                              <p:pRg st="6" end="6"/>
                                            </p:txEl>
                                          </p:spTgt>
                                        </p:tgtEl>
                                        <p:attrNameLst>
                                          <p:attrName>style.visibility</p:attrName>
                                        </p:attrNameLst>
                                      </p:cBhvr>
                                      <p:to>
                                        <p:strVal val="visible"/>
                                      </p:to>
                                    </p:set>
                                    <p:animEffect transition="in" filter="wipe(down)">
                                      <p:cBhvr>
                                        <p:cTn id="44" dur="500"/>
                                        <p:tgtEl>
                                          <p:spTgt spid="802">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802">
                                            <p:txEl>
                                              <p:pRg st="7" end="7"/>
                                            </p:txEl>
                                          </p:spTgt>
                                        </p:tgtEl>
                                        <p:attrNameLst>
                                          <p:attrName>style.visibility</p:attrName>
                                        </p:attrNameLst>
                                      </p:cBhvr>
                                      <p:to>
                                        <p:strVal val="visible"/>
                                      </p:to>
                                    </p:set>
                                    <p:animEffect transition="in" filter="wipe(down)">
                                      <p:cBhvr>
                                        <p:cTn id="49" dur="500"/>
                                        <p:tgtEl>
                                          <p:spTgt spid="802">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802">
                                            <p:txEl>
                                              <p:pRg st="8" end="8"/>
                                            </p:txEl>
                                          </p:spTgt>
                                        </p:tgtEl>
                                        <p:attrNameLst>
                                          <p:attrName>style.visibility</p:attrName>
                                        </p:attrNameLst>
                                      </p:cBhvr>
                                      <p:to>
                                        <p:strVal val="visible"/>
                                      </p:to>
                                    </p:set>
                                    <p:animEffect transition="in" filter="wipe(down)">
                                      <p:cBhvr>
                                        <p:cTn id="54" dur="500"/>
                                        <p:tgtEl>
                                          <p:spTgt spid="802">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802">
                                            <p:txEl>
                                              <p:pRg st="9" end="9"/>
                                            </p:txEl>
                                          </p:spTgt>
                                        </p:tgtEl>
                                        <p:attrNameLst>
                                          <p:attrName>style.visibility</p:attrName>
                                        </p:attrNameLst>
                                      </p:cBhvr>
                                      <p:to>
                                        <p:strVal val="visible"/>
                                      </p:to>
                                    </p:set>
                                    <p:animEffect transition="in" filter="wipe(down)">
                                      <p:cBhvr>
                                        <p:cTn id="59" dur="500"/>
                                        <p:tgtEl>
                                          <p:spTgt spid="80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2" grpId="0" build="p"/>
      <p:bldP spid="80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80"/>
          <p:cNvSpPr txBox="1">
            <a:spLocks noGrp="1"/>
          </p:cNvSpPr>
          <p:nvPr>
            <p:ph type="ctrTitle"/>
          </p:nvPr>
        </p:nvSpPr>
        <p:spPr>
          <a:xfrm>
            <a:off x="316800" y="363600"/>
            <a:ext cx="53532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Key Insights Summary</a:t>
            </a:r>
            <a:endParaRPr dirty="0"/>
          </a:p>
        </p:txBody>
      </p:sp>
      <p:sp>
        <p:nvSpPr>
          <p:cNvPr id="816" name="Google Shape;816;p80"/>
          <p:cNvSpPr txBox="1">
            <a:spLocks noGrp="1"/>
          </p:cNvSpPr>
          <p:nvPr>
            <p:ph type="body" idx="1"/>
          </p:nvPr>
        </p:nvSpPr>
        <p:spPr>
          <a:xfrm>
            <a:off x="316800" y="1141200"/>
            <a:ext cx="5353200" cy="3877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dirty="0"/>
              <a:t>Demographics Matter: Adult Railcard holders are most sensitive to delays; Station purchaser's request refunds more often.</a:t>
            </a:r>
            <a:endParaRPr sz="1200" dirty="0"/>
          </a:p>
          <a:p>
            <a:pPr marL="457200" lvl="0" indent="-304800" algn="l" rtl="0">
              <a:spcBef>
                <a:spcPts val="0"/>
              </a:spcBef>
              <a:spcAft>
                <a:spcPts val="0"/>
              </a:spcAft>
              <a:buSzPts val="1200"/>
              <a:buChar char="●"/>
            </a:pPr>
            <a:r>
              <a:rPr lang="en" sz="1200" dirty="0"/>
              <a:t>Price Isn't Everything: Weak link between ticket price and refund requests; higher prices don't guarantee more patience.</a:t>
            </a:r>
            <a:endParaRPr sz="1200" dirty="0"/>
          </a:p>
          <a:p>
            <a:pPr marL="457200" lvl="0" indent="-304800" algn="l" rtl="0">
              <a:spcBef>
                <a:spcPts val="0"/>
              </a:spcBef>
              <a:spcAft>
                <a:spcPts val="0"/>
              </a:spcAft>
              <a:buSzPts val="1200"/>
              <a:buChar char="●"/>
            </a:pPr>
            <a:r>
              <a:rPr lang="en" sz="1200" dirty="0"/>
              <a:t>'Phantom Delays' Common: Technical issues, signal failures are major non-weather delay causes, especially on key routes.</a:t>
            </a:r>
            <a:endParaRPr sz="1200" dirty="0"/>
          </a:p>
          <a:p>
            <a:pPr marL="457200" lvl="0" indent="-304800" algn="l" rtl="0">
              <a:spcBef>
                <a:spcPts val="0"/>
              </a:spcBef>
              <a:spcAft>
                <a:spcPts val="0"/>
              </a:spcAft>
              <a:buSzPts val="1200"/>
              <a:buChar char="●"/>
            </a:pPr>
            <a:r>
              <a:rPr lang="en" sz="1200" dirty="0"/>
              <a:t>Targeting Opportunities: Specific routes (e.g., Man Picc &lt;-&gt; Leeds) identified as 'underserved' (low price, high delay/time).</a:t>
            </a:r>
            <a:endParaRPr sz="1200" dirty="0"/>
          </a:p>
          <a:p>
            <a:pPr marL="457200" lvl="0" indent="-304800" algn="l" rtl="0">
              <a:spcBef>
                <a:spcPts val="0"/>
              </a:spcBef>
              <a:spcAft>
                <a:spcPts val="0"/>
              </a:spcAft>
              <a:buSzPts val="1200"/>
              <a:buChar char="●"/>
            </a:pPr>
            <a:r>
              <a:rPr lang="en" sz="1200" dirty="0"/>
              <a:t>Prediction Difficulty: Predicting refunds is feasible after a delay occurs, but very difficult at booking time with current data.</a:t>
            </a:r>
            <a:endParaRPr sz="1200" dirty="0"/>
          </a:p>
          <a:p>
            <a:pPr marL="457200" lvl="0" indent="-304800" algn="l" rtl="0">
              <a:spcBef>
                <a:spcPts val="0"/>
              </a:spcBef>
              <a:spcAft>
                <a:spcPts val="0"/>
              </a:spcAft>
              <a:buSzPts val="1200"/>
              <a:buChar char="●"/>
            </a:pPr>
            <a:r>
              <a:rPr lang="en" sz="1200" dirty="0"/>
              <a:t>Incentives Promising: High refund rate for minor delays suggests incentives could be effective.</a:t>
            </a:r>
            <a:endParaRPr sz="1200" dirty="0"/>
          </a:p>
          <a:p>
            <a:pPr marL="457200" lvl="0" indent="-304800" algn="l" rtl="0">
              <a:spcBef>
                <a:spcPts val="0"/>
              </a:spcBef>
              <a:spcAft>
                <a:spcPts val="0"/>
              </a:spcAft>
              <a:buSzPts val="1200"/>
              <a:buChar char="●"/>
            </a:pPr>
            <a:r>
              <a:rPr lang="en" sz="1200" dirty="0"/>
              <a:t>Station Focus: Improving high-traffic stations seems more impactful for reducing total delay time than solely peak-hour adjustments.</a:t>
            </a:r>
            <a:endParaRPr sz="1200" dirty="0"/>
          </a:p>
        </p:txBody>
      </p:sp>
      <p:pic>
        <p:nvPicPr>
          <p:cNvPr id="817" name="Google Shape;817;p80"/>
          <p:cNvPicPr preferRelativeResize="0">
            <a:picLocks noGrp="1"/>
          </p:cNvPicPr>
          <p:nvPr>
            <p:ph type="pic" idx="2"/>
          </p:nvPr>
        </p:nvPicPr>
        <p:blipFill rotWithShape="1">
          <a:blip r:embed="rId3">
            <a:alphaModFix/>
          </a:blip>
          <a:srcRect t="9631" b="9631"/>
          <a:stretch/>
        </p:blipFill>
        <p:spPr>
          <a:xfrm>
            <a:off x="5958000" y="0"/>
            <a:ext cx="3186001" cy="514439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15"/>
                                        </p:tgtEl>
                                        <p:attrNameLst>
                                          <p:attrName>style.visibility</p:attrName>
                                        </p:attrNameLst>
                                      </p:cBhvr>
                                      <p:to>
                                        <p:strVal val="visible"/>
                                      </p:to>
                                    </p:set>
                                    <p:animEffect transition="in" filter="fade">
                                      <p:cBhvr>
                                        <p:cTn id="7" dur="1000"/>
                                        <p:tgtEl>
                                          <p:spTgt spid="815"/>
                                        </p:tgtEl>
                                      </p:cBhvr>
                                    </p:animEffect>
                                    <p:anim calcmode="lin" valueType="num">
                                      <p:cBhvr>
                                        <p:cTn id="8" dur="1000" fill="hold"/>
                                        <p:tgtEl>
                                          <p:spTgt spid="815"/>
                                        </p:tgtEl>
                                        <p:attrNameLst>
                                          <p:attrName>ppt_x</p:attrName>
                                        </p:attrNameLst>
                                      </p:cBhvr>
                                      <p:tavLst>
                                        <p:tav tm="0">
                                          <p:val>
                                            <p:strVal val="#ppt_x"/>
                                          </p:val>
                                        </p:tav>
                                        <p:tav tm="100000">
                                          <p:val>
                                            <p:strVal val="#ppt_x"/>
                                          </p:val>
                                        </p:tav>
                                      </p:tavLst>
                                    </p:anim>
                                    <p:anim calcmode="lin" valueType="num">
                                      <p:cBhvr>
                                        <p:cTn id="9" dur="1000" fill="hold"/>
                                        <p:tgtEl>
                                          <p:spTgt spid="8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16">
                                            <p:txEl>
                                              <p:pRg st="0" end="0"/>
                                            </p:txEl>
                                          </p:spTgt>
                                        </p:tgtEl>
                                        <p:attrNameLst>
                                          <p:attrName>style.visibility</p:attrName>
                                        </p:attrNameLst>
                                      </p:cBhvr>
                                      <p:to>
                                        <p:strVal val="visible"/>
                                      </p:to>
                                    </p:set>
                                    <p:animEffect transition="in" filter="wipe(down)">
                                      <p:cBhvr>
                                        <p:cTn id="14" dur="500"/>
                                        <p:tgtEl>
                                          <p:spTgt spid="81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16">
                                            <p:txEl>
                                              <p:pRg st="1" end="1"/>
                                            </p:txEl>
                                          </p:spTgt>
                                        </p:tgtEl>
                                        <p:attrNameLst>
                                          <p:attrName>style.visibility</p:attrName>
                                        </p:attrNameLst>
                                      </p:cBhvr>
                                      <p:to>
                                        <p:strVal val="visible"/>
                                      </p:to>
                                    </p:set>
                                    <p:animEffect transition="in" filter="wipe(down)">
                                      <p:cBhvr>
                                        <p:cTn id="19" dur="500"/>
                                        <p:tgtEl>
                                          <p:spTgt spid="816">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816">
                                            <p:txEl>
                                              <p:pRg st="2" end="2"/>
                                            </p:txEl>
                                          </p:spTgt>
                                        </p:tgtEl>
                                        <p:attrNameLst>
                                          <p:attrName>style.visibility</p:attrName>
                                        </p:attrNameLst>
                                      </p:cBhvr>
                                      <p:to>
                                        <p:strVal val="visible"/>
                                      </p:to>
                                    </p:set>
                                    <p:animEffect transition="in" filter="wipe(down)">
                                      <p:cBhvr>
                                        <p:cTn id="24" dur="500"/>
                                        <p:tgtEl>
                                          <p:spTgt spid="816">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816">
                                            <p:txEl>
                                              <p:pRg st="3" end="3"/>
                                            </p:txEl>
                                          </p:spTgt>
                                        </p:tgtEl>
                                        <p:attrNameLst>
                                          <p:attrName>style.visibility</p:attrName>
                                        </p:attrNameLst>
                                      </p:cBhvr>
                                      <p:to>
                                        <p:strVal val="visible"/>
                                      </p:to>
                                    </p:set>
                                    <p:animEffect transition="in" filter="wipe(down)">
                                      <p:cBhvr>
                                        <p:cTn id="29" dur="500"/>
                                        <p:tgtEl>
                                          <p:spTgt spid="816">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16">
                                            <p:txEl>
                                              <p:pRg st="4" end="4"/>
                                            </p:txEl>
                                          </p:spTgt>
                                        </p:tgtEl>
                                        <p:attrNameLst>
                                          <p:attrName>style.visibility</p:attrName>
                                        </p:attrNameLst>
                                      </p:cBhvr>
                                      <p:to>
                                        <p:strVal val="visible"/>
                                      </p:to>
                                    </p:set>
                                    <p:animEffect transition="in" filter="wipe(down)">
                                      <p:cBhvr>
                                        <p:cTn id="34" dur="500"/>
                                        <p:tgtEl>
                                          <p:spTgt spid="816">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816">
                                            <p:txEl>
                                              <p:pRg st="5" end="5"/>
                                            </p:txEl>
                                          </p:spTgt>
                                        </p:tgtEl>
                                        <p:attrNameLst>
                                          <p:attrName>style.visibility</p:attrName>
                                        </p:attrNameLst>
                                      </p:cBhvr>
                                      <p:to>
                                        <p:strVal val="visible"/>
                                      </p:to>
                                    </p:set>
                                    <p:animEffect transition="in" filter="wipe(down)">
                                      <p:cBhvr>
                                        <p:cTn id="39" dur="500"/>
                                        <p:tgtEl>
                                          <p:spTgt spid="816">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816">
                                            <p:txEl>
                                              <p:pRg st="6" end="6"/>
                                            </p:txEl>
                                          </p:spTgt>
                                        </p:tgtEl>
                                        <p:attrNameLst>
                                          <p:attrName>style.visibility</p:attrName>
                                        </p:attrNameLst>
                                      </p:cBhvr>
                                      <p:to>
                                        <p:strVal val="visible"/>
                                      </p:to>
                                    </p:set>
                                    <p:animEffect transition="in" filter="wipe(down)">
                                      <p:cBhvr>
                                        <p:cTn id="44" dur="500"/>
                                        <p:tgtEl>
                                          <p:spTgt spid="8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5" grpId="0"/>
      <p:bldP spid="81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81"/>
          <p:cNvSpPr txBox="1">
            <a:spLocks noGrp="1"/>
          </p:cNvSpPr>
          <p:nvPr>
            <p:ph type="ctrTitle"/>
          </p:nvPr>
        </p:nvSpPr>
        <p:spPr>
          <a:xfrm>
            <a:off x="2751025" y="254625"/>
            <a:ext cx="58302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Recommendations</a:t>
            </a:r>
            <a:endParaRPr dirty="0"/>
          </a:p>
        </p:txBody>
      </p:sp>
      <p:sp>
        <p:nvSpPr>
          <p:cNvPr id="823" name="Google Shape;823;p81"/>
          <p:cNvSpPr txBox="1">
            <a:spLocks noGrp="1"/>
          </p:cNvSpPr>
          <p:nvPr>
            <p:ph type="subTitle" idx="1"/>
          </p:nvPr>
        </p:nvSpPr>
        <p:spPr>
          <a:xfrm>
            <a:off x="2751025" y="986475"/>
            <a:ext cx="5830200" cy="44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Experience</a:t>
            </a:r>
            <a:endParaRPr dirty="0"/>
          </a:p>
        </p:txBody>
      </p:sp>
      <p:sp>
        <p:nvSpPr>
          <p:cNvPr id="824" name="Google Shape;824;p81"/>
          <p:cNvSpPr txBox="1">
            <a:spLocks noGrp="1"/>
          </p:cNvSpPr>
          <p:nvPr>
            <p:ph type="body" idx="2"/>
          </p:nvPr>
        </p:nvSpPr>
        <p:spPr>
          <a:xfrm>
            <a:off x="2751025" y="1450875"/>
            <a:ext cx="5830200" cy="747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Consider targeted incentives (e.g., loyalty points) for minor delays, especially for Standard Class / Station purchasers. Investigate 'phantom delays' on high-occurrence routes (e.g., Ldn KC-York, Lpl LS-Man Picc) focusing on technical, signal, and staffing issues.</a:t>
            </a:r>
            <a:endParaRPr dirty="0"/>
          </a:p>
        </p:txBody>
      </p:sp>
      <p:sp>
        <p:nvSpPr>
          <p:cNvPr id="825" name="Google Shape;825;p81"/>
          <p:cNvSpPr txBox="1">
            <a:spLocks noGrp="1"/>
          </p:cNvSpPr>
          <p:nvPr>
            <p:ph type="subTitle" idx="3"/>
          </p:nvPr>
        </p:nvSpPr>
        <p:spPr>
          <a:xfrm>
            <a:off x="2751025" y="2288875"/>
            <a:ext cx="5830200" cy="44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Operations</a:t>
            </a:r>
            <a:endParaRPr dirty="0"/>
          </a:p>
        </p:txBody>
      </p:sp>
      <p:sp>
        <p:nvSpPr>
          <p:cNvPr id="826" name="Google Shape;826;p81"/>
          <p:cNvSpPr txBox="1">
            <a:spLocks noGrp="1"/>
          </p:cNvSpPr>
          <p:nvPr>
            <p:ph type="body" idx="4"/>
          </p:nvPr>
        </p:nvSpPr>
        <p:spPr>
          <a:xfrm>
            <a:off x="2751025" y="2753275"/>
            <a:ext cx="5830200" cy="747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Prioritize punctuality improvements at high-traffic stations (Manchester Picc, Liverpool Lime St, London Euston) as this seems key to reducing overall delay minutes.</a:t>
            </a:r>
            <a:endParaRPr dirty="0"/>
          </a:p>
        </p:txBody>
      </p:sp>
      <p:sp>
        <p:nvSpPr>
          <p:cNvPr id="827" name="Google Shape;827;p81"/>
          <p:cNvSpPr txBox="1">
            <a:spLocks noGrp="1"/>
          </p:cNvSpPr>
          <p:nvPr>
            <p:ph type="subTitle" idx="5"/>
          </p:nvPr>
        </p:nvSpPr>
        <p:spPr>
          <a:xfrm>
            <a:off x="2751025" y="3573275"/>
            <a:ext cx="58302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Data/Modeling</a:t>
            </a:r>
            <a:endParaRPr dirty="0"/>
          </a:p>
        </p:txBody>
      </p:sp>
      <p:sp>
        <p:nvSpPr>
          <p:cNvPr id="828" name="Google Shape;828;p81"/>
          <p:cNvSpPr txBox="1">
            <a:spLocks noGrp="1"/>
          </p:cNvSpPr>
          <p:nvPr>
            <p:ph type="body" idx="6"/>
          </p:nvPr>
        </p:nvSpPr>
        <p:spPr>
          <a:xfrm>
            <a:off x="2751025" y="4055675"/>
            <a:ext cx="5830200" cy="747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Explore additional features (e.g., real-time network congestion, historical route performance) to improve booking-time refund prediction models. Refine 'Underserved Route' analysis with cost data if available.</a:t>
            </a:r>
            <a:endParaRPr dirty="0"/>
          </a:p>
        </p:txBody>
      </p:sp>
      <p:pic>
        <p:nvPicPr>
          <p:cNvPr id="829" name="Google Shape;829;p81"/>
          <p:cNvPicPr preferRelativeResize="0">
            <a:picLocks noGrp="1"/>
          </p:cNvPicPr>
          <p:nvPr>
            <p:ph type="pic" idx="7"/>
          </p:nvPr>
        </p:nvPicPr>
        <p:blipFill rotWithShape="1">
          <a:blip r:embed="rId3">
            <a:alphaModFix/>
          </a:blip>
          <a:srcRect t="21116" b="21110"/>
          <a:stretch/>
        </p:blipFill>
        <p:spPr>
          <a:xfrm>
            <a:off x="192915" y="967875"/>
            <a:ext cx="2128500" cy="1229700"/>
          </a:xfrm>
          <a:prstGeom prst="rect">
            <a:avLst/>
          </a:prstGeom>
        </p:spPr>
      </p:pic>
      <p:pic>
        <p:nvPicPr>
          <p:cNvPr id="830" name="Google Shape;830;p81"/>
          <p:cNvPicPr preferRelativeResize="0">
            <a:picLocks noGrp="1"/>
          </p:cNvPicPr>
          <p:nvPr>
            <p:ph type="pic" idx="8"/>
          </p:nvPr>
        </p:nvPicPr>
        <p:blipFill rotWithShape="1">
          <a:blip r:embed="rId4">
            <a:alphaModFix/>
          </a:blip>
          <a:srcRect t="21116" b="21110"/>
          <a:stretch/>
        </p:blipFill>
        <p:spPr>
          <a:xfrm>
            <a:off x="192915" y="2270575"/>
            <a:ext cx="2128500" cy="1229700"/>
          </a:xfrm>
          <a:prstGeom prst="rect">
            <a:avLst/>
          </a:prstGeom>
        </p:spPr>
      </p:pic>
      <p:pic>
        <p:nvPicPr>
          <p:cNvPr id="831" name="Google Shape;831;p81"/>
          <p:cNvPicPr preferRelativeResize="0">
            <a:picLocks noGrp="1"/>
          </p:cNvPicPr>
          <p:nvPr>
            <p:ph type="pic" idx="9"/>
          </p:nvPr>
        </p:nvPicPr>
        <p:blipFill rotWithShape="1">
          <a:blip r:embed="rId5">
            <a:alphaModFix/>
          </a:blip>
          <a:srcRect t="21116" b="21110"/>
          <a:stretch/>
        </p:blipFill>
        <p:spPr>
          <a:xfrm>
            <a:off x="192915" y="3573275"/>
            <a:ext cx="2128500" cy="12297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22"/>
                                        </p:tgtEl>
                                        <p:attrNameLst>
                                          <p:attrName>style.visibility</p:attrName>
                                        </p:attrNameLst>
                                      </p:cBhvr>
                                      <p:to>
                                        <p:strVal val="visible"/>
                                      </p:to>
                                    </p:set>
                                    <p:animEffect transition="in" filter="fade">
                                      <p:cBhvr>
                                        <p:cTn id="7" dur="1000"/>
                                        <p:tgtEl>
                                          <p:spTgt spid="822"/>
                                        </p:tgtEl>
                                      </p:cBhvr>
                                    </p:animEffect>
                                    <p:anim calcmode="lin" valueType="num">
                                      <p:cBhvr>
                                        <p:cTn id="8" dur="1000" fill="hold"/>
                                        <p:tgtEl>
                                          <p:spTgt spid="822"/>
                                        </p:tgtEl>
                                        <p:attrNameLst>
                                          <p:attrName>ppt_x</p:attrName>
                                        </p:attrNameLst>
                                      </p:cBhvr>
                                      <p:tavLst>
                                        <p:tav tm="0">
                                          <p:val>
                                            <p:strVal val="#ppt_x"/>
                                          </p:val>
                                        </p:tav>
                                        <p:tav tm="100000">
                                          <p:val>
                                            <p:strVal val="#ppt_x"/>
                                          </p:val>
                                        </p:tav>
                                      </p:tavLst>
                                    </p:anim>
                                    <p:anim calcmode="lin" valueType="num">
                                      <p:cBhvr>
                                        <p:cTn id="9" dur="1000" fill="hold"/>
                                        <p:tgtEl>
                                          <p:spTgt spid="8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23">
                                            <p:txEl>
                                              <p:pRg st="0" end="0"/>
                                            </p:txEl>
                                          </p:spTgt>
                                        </p:tgtEl>
                                        <p:attrNameLst>
                                          <p:attrName>style.visibility</p:attrName>
                                        </p:attrNameLst>
                                      </p:cBhvr>
                                      <p:to>
                                        <p:strVal val="visible"/>
                                      </p:to>
                                    </p:set>
                                    <p:animEffect transition="in" filter="fade">
                                      <p:cBhvr>
                                        <p:cTn id="14" dur="500"/>
                                        <p:tgtEl>
                                          <p:spTgt spid="82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24">
                                            <p:txEl>
                                              <p:pRg st="0" end="0"/>
                                            </p:txEl>
                                          </p:spTgt>
                                        </p:tgtEl>
                                        <p:attrNameLst>
                                          <p:attrName>style.visibility</p:attrName>
                                        </p:attrNameLst>
                                      </p:cBhvr>
                                      <p:to>
                                        <p:strVal val="visible"/>
                                      </p:to>
                                    </p:set>
                                    <p:animEffect transition="in" filter="fade">
                                      <p:cBhvr>
                                        <p:cTn id="19" dur="500"/>
                                        <p:tgtEl>
                                          <p:spTgt spid="82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25">
                                            <p:txEl>
                                              <p:pRg st="0" end="0"/>
                                            </p:txEl>
                                          </p:spTgt>
                                        </p:tgtEl>
                                        <p:attrNameLst>
                                          <p:attrName>style.visibility</p:attrName>
                                        </p:attrNameLst>
                                      </p:cBhvr>
                                      <p:to>
                                        <p:strVal val="visible"/>
                                      </p:to>
                                    </p:set>
                                    <p:animEffect transition="in" filter="fade">
                                      <p:cBhvr>
                                        <p:cTn id="24" dur="500"/>
                                        <p:tgtEl>
                                          <p:spTgt spid="82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26">
                                            <p:txEl>
                                              <p:pRg st="0" end="0"/>
                                            </p:txEl>
                                          </p:spTgt>
                                        </p:tgtEl>
                                        <p:attrNameLst>
                                          <p:attrName>style.visibility</p:attrName>
                                        </p:attrNameLst>
                                      </p:cBhvr>
                                      <p:to>
                                        <p:strVal val="visible"/>
                                      </p:to>
                                    </p:set>
                                    <p:animEffect transition="in" filter="fade">
                                      <p:cBhvr>
                                        <p:cTn id="29" dur="500"/>
                                        <p:tgtEl>
                                          <p:spTgt spid="826">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27">
                                            <p:txEl>
                                              <p:pRg st="0" end="0"/>
                                            </p:txEl>
                                          </p:spTgt>
                                        </p:tgtEl>
                                        <p:attrNameLst>
                                          <p:attrName>style.visibility</p:attrName>
                                        </p:attrNameLst>
                                      </p:cBhvr>
                                      <p:to>
                                        <p:strVal val="visible"/>
                                      </p:to>
                                    </p:set>
                                    <p:animEffect transition="in" filter="fade">
                                      <p:cBhvr>
                                        <p:cTn id="34" dur="500"/>
                                        <p:tgtEl>
                                          <p:spTgt spid="827">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28">
                                            <p:txEl>
                                              <p:pRg st="0" end="0"/>
                                            </p:txEl>
                                          </p:spTgt>
                                        </p:tgtEl>
                                        <p:attrNameLst>
                                          <p:attrName>style.visibility</p:attrName>
                                        </p:attrNameLst>
                                      </p:cBhvr>
                                      <p:to>
                                        <p:strVal val="visible"/>
                                      </p:to>
                                    </p:set>
                                    <p:animEffect transition="in" filter="fade">
                                      <p:cBhvr>
                                        <p:cTn id="39" dur="500"/>
                                        <p:tgtEl>
                                          <p:spTgt spid="8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 grpId="0"/>
      <p:bldP spid="823" grpId="0" build="p"/>
      <p:bldP spid="824" grpId="0" build="p"/>
      <p:bldP spid="825" grpId="0" build="p"/>
      <p:bldP spid="826" grpId="0" build="p"/>
      <p:bldP spid="82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82"/>
          <p:cNvSpPr txBox="1">
            <a:spLocks noGrp="1"/>
          </p:cNvSpPr>
          <p:nvPr>
            <p:ph type="body" idx="1"/>
          </p:nvPr>
        </p:nvSpPr>
        <p:spPr>
          <a:xfrm>
            <a:off x="388800" y="1144800"/>
            <a:ext cx="4183200" cy="1854300"/>
          </a:xfrm>
          <a:prstGeom prst="rect">
            <a:avLst/>
          </a:prstGeom>
          <a:solidFill>
            <a:schemeClr val="lt1"/>
          </a:solidFill>
        </p:spPr>
        <p:txBody>
          <a:bodyPr spcFirstLastPara="1" wrap="square" lIns="91425" tIns="91425" rIns="91425" bIns="91425" anchor="t" anchorCtr="0">
            <a:noAutofit/>
          </a:bodyPr>
          <a:lstStyle/>
          <a:p>
            <a:pPr marL="457200" lvl="0" indent="-342900" algn="l" rtl="0">
              <a:spcBef>
                <a:spcPts val="0"/>
              </a:spcBef>
              <a:spcAft>
                <a:spcPts val="0"/>
              </a:spcAft>
              <a:buClr>
                <a:srgbClr val="171717"/>
              </a:buClr>
              <a:buSzPts val="1800"/>
              <a:buChar char="●"/>
            </a:pPr>
            <a:r>
              <a:rPr lang="en" sz="1800" dirty="0">
                <a:solidFill>
                  <a:srgbClr val="171717"/>
                </a:solidFill>
              </a:rPr>
              <a:t>Youssif Sayed Fawzy</a:t>
            </a:r>
            <a:endParaRPr sz="1800" dirty="0">
              <a:solidFill>
                <a:srgbClr val="171717"/>
              </a:solidFill>
            </a:endParaRPr>
          </a:p>
          <a:p>
            <a:pPr marL="457200" lvl="0" indent="-342900" algn="l" rtl="0">
              <a:spcBef>
                <a:spcPts val="0"/>
              </a:spcBef>
              <a:spcAft>
                <a:spcPts val="0"/>
              </a:spcAft>
              <a:buClr>
                <a:srgbClr val="171717"/>
              </a:buClr>
              <a:buSzPts val="1800"/>
              <a:buChar char="●"/>
            </a:pPr>
            <a:r>
              <a:rPr lang="en" sz="1800" dirty="0">
                <a:solidFill>
                  <a:srgbClr val="171717"/>
                </a:solidFill>
              </a:rPr>
              <a:t>Omar Mohamed Abdel Dayem</a:t>
            </a:r>
            <a:endParaRPr sz="1800" dirty="0">
              <a:solidFill>
                <a:srgbClr val="171717"/>
              </a:solidFill>
            </a:endParaRPr>
          </a:p>
          <a:p>
            <a:pPr marL="457200" lvl="0" indent="-342900" algn="l" rtl="0">
              <a:spcBef>
                <a:spcPts val="0"/>
              </a:spcBef>
              <a:spcAft>
                <a:spcPts val="0"/>
              </a:spcAft>
              <a:buClr>
                <a:srgbClr val="171717"/>
              </a:buClr>
              <a:buSzPts val="1800"/>
              <a:buChar char="●"/>
            </a:pPr>
            <a:r>
              <a:rPr lang="en" sz="1800" dirty="0">
                <a:solidFill>
                  <a:srgbClr val="171717"/>
                </a:solidFill>
              </a:rPr>
              <a:t>Modather Osama Mohamed</a:t>
            </a:r>
            <a:endParaRPr sz="1800" dirty="0">
              <a:solidFill>
                <a:srgbClr val="171717"/>
              </a:solidFill>
            </a:endParaRPr>
          </a:p>
          <a:p>
            <a:pPr marL="457200" lvl="0" indent="-342900" algn="l" rtl="0">
              <a:spcBef>
                <a:spcPts val="0"/>
              </a:spcBef>
              <a:spcAft>
                <a:spcPts val="0"/>
              </a:spcAft>
              <a:buClr>
                <a:srgbClr val="171717"/>
              </a:buClr>
              <a:buSzPts val="1800"/>
              <a:buChar char="●"/>
            </a:pPr>
            <a:r>
              <a:rPr lang="en" sz="1800" dirty="0">
                <a:solidFill>
                  <a:srgbClr val="171717"/>
                </a:solidFill>
              </a:rPr>
              <a:t>Abdelrahman Ahmed Mahmoud</a:t>
            </a:r>
            <a:endParaRPr sz="1800" dirty="0">
              <a:solidFill>
                <a:srgbClr val="171717"/>
              </a:solidFill>
            </a:endParaRPr>
          </a:p>
          <a:p>
            <a:pPr marL="457200" lvl="0" indent="-342900" algn="l" rtl="0">
              <a:spcBef>
                <a:spcPts val="0"/>
              </a:spcBef>
              <a:spcAft>
                <a:spcPts val="0"/>
              </a:spcAft>
              <a:buClr>
                <a:srgbClr val="171717"/>
              </a:buClr>
              <a:buSzPts val="1800"/>
              <a:buChar char="●"/>
            </a:pPr>
            <a:r>
              <a:rPr lang="en" sz="1800" dirty="0">
                <a:solidFill>
                  <a:srgbClr val="171717"/>
                </a:solidFill>
              </a:rPr>
              <a:t>Samy Nasser Mohamed Aly</a:t>
            </a:r>
            <a:endParaRPr sz="1800" dirty="0">
              <a:solidFill>
                <a:srgbClr val="171717"/>
              </a:solidFill>
            </a:endParaRPr>
          </a:p>
        </p:txBody>
      </p:sp>
      <p:sp>
        <p:nvSpPr>
          <p:cNvPr id="837" name="Google Shape;837;p82"/>
          <p:cNvSpPr txBox="1">
            <a:spLocks noGrp="1"/>
          </p:cNvSpPr>
          <p:nvPr>
            <p:ph type="ctrTitle"/>
          </p:nvPr>
        </p:nvSpPr>
        <p:spPr>
          <a:xfrm>
            <a:off x="388800" y="597600"/>
            <a:ext cx="70524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dirty="0"/>
              <a:t>Team members</a:t>
            </a:r>
            <a:endParaRPr sz="2300" dirty="0"/>
          </a:p>
        </p:txBody>
      </p:sp>
      <p:pic>
        <p:nvPicPr>
          <p:cNvPr id="838" name="Google Shape;838;p82" title="WhatsApp Image 2024-12-18 at 22.30.52_ee10abf0.png"/>
          <p:cNvPicPr preferRelativeResize="0"/>
          <p:nvPr/>
        </p:nvPicPr>
        <p:blipFill>
          <a:blip r:embed="rId3">
            <a:alphaModFix amt="17000"/>
          </a:blip>
          <a:stretch>
            <a:fillRect/>
          </a:stretch>
        </p:blipFill>
        <p:spPr>
          <a:xfrm>
            <a:off x="2935800" y="0"/>
            <a:ext cx="5143501" cy="5143501"/>
          </a:xfrm>
          <a:prstGeom prst="rect">
            <a:avLst/>
          </a:prstGeom>
          <a:noFill/>
          <a:ln>
            <a:noFill/>
          </a:ln>
        </p:spPr>
      </p:pic>
      <p:sp>
        <p:nvSpPr>
          <p:cNvPr id="839" name="Google Shape;839;p82"/>
          <p:cNvSpPr txBox="1"/>
          <p:nvPr/>
        </p:nvSpPr>
        <p:spPr>
          <a:xfrm>
            <a:off x="378125" y="3962150"/>
            <a:ext cx="2947500" cy="89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100" b="1" dirty="0">
                <a:solidFill>
                  <a:schemeClr val="dk2"/>
                </a:solidFill>
                <a:latin typeface="Work Sans"/>
                <a:ea typeface="Work Sans"/>
                <a:cs typeface="Work Sans"/>
                <a:sym typeface="Work Sans"/>
              </a:rPr>
              <a:t>Questions?</a:t>
            </a:r>
            <a:endParaRPr sz="3100" b="1" dirty="0">
              <a:solidFill>
                <a:schemeClr val="dk2"/>
              </a:solidFill>
              <a:latin typeface="Work Sans"/>
              <a:ea typeface="Work Sans"/>
              <a:cs typeface="Work Sans"/>
              <a:sym typeface="Work San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7"/>
                                        </p:tgtEl>
                                        <p:attrNameLst>
                                          <p:attrName>style.visibility</p:attrName>
                                        </p:attrNameLst>
                                      </p:cBhvr>
                                      <p:to>
                                        <p:strVal val="visible"/>
                                      </p:to>
                                    </p:set>
                                    <p:animEffect transition="in" filter="fade">
                                      <p:cBhvr>
                                        <p:cTn id="7" dur="500"/>
                                        <p:tgtEl>
                                          <p:spTgt spid="83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36">
                                            <p:bg/>
                                          </p:spTgt>
                                        </p:tgtEl>
                                        <p:attrNameLst>
                                          <p:attrName>style.visibility</p:attrName>
                                        </p:attrNameLst>
                                      </p:cBhvr>
                                      <p:to>
                                        <p:strVal val="visible"/>
                                      </p:to>
                                    </p:set>
                                    <p:animEffect transition="in" filter="fade">
                                      <p:cBhvr>
                                        <p:cTn id="12" dur="1000"/>
                                        <p:tgtEl>
                                          <p:spTgt spid="836">
                                            <p:bg/>
                                          </p:spTgt>
                                        </p:tgtEl>
                                      </p:cBhvr>
                                    </p:animEffect>
                                    <p:anim calcmode="lin" valueType="num">
                                      <p:cBhvr>
                                        <p:cTn id="13" dur="1000" fill="hold"/>
                                        <p:tgtEl>
                                          <p:spTgt spid="836">
                                            <p:bg/>
                                          </p:spTgt>
                                        </p:tgtEl>
                                        <p:attrNameLst>
                                          <p:attrName>ppt_x</p:attrName>
                                        </p:attrNameLst>
                                      </p:cBhvr>
                                      <p:tavLst>
                                        <p:tav tm="0">
                                          <p:val>
                                            <p:strVal val="#ppt_x"/>
                                          </p:val>
                                        </p:tav>
                                        <p:tav tm="100000">
                                          <p:val>
                                            <p:strVal val="#ppt_x"/>
                                          </p:val>
                                        </p:tav>
                                      </p:tavLst>
                                    </p:anim>
                                    <p:anim calcmode="lin" valueType="num">
                                      <p:cBhvr>
                                        <p:cTn id="14" dur="1000" fill="hold"/>
                                        <p:tgtEl>
                                          <p:spTgt spid="836">
                                            <p:bg/>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36">
                                            <p:txEl>
                                              <p:pRg st="0" end="0"/>
                                            </p:txEl>
                                          </p:spTgt>
                                        </p:tgtEl>
                                        <p:attrNameLst>
                                          <p:attrName>style.visibility</p:attrName>
                                        </p:attrNameLst>
                                      </p:cBhvr>
                                      <p:to>
                                        <p:strVal val="visible"/>
                                      </p:to>
                                    </p:set>
                                    <p:animEffect transition="in" filter="fade">
                                      <p:cBhvr>
                                        <p:cTn id="19" dur="1000"/>
                                        <p:tgtEl>
                                          <p:spTgt spid="836">
                                            <p:txEl>
                                              <p:pRg st="0" end="0"/>
                                            </p:txEl>
                                          </p:spTgt>
                                        </p:tgtEl>
                                      </p:cBhvr>
                                    </p:animEffect>
                                    <p:anim calcmode="lin" valueType="num">
                                      <p:cBhvr>
                                        <p:cTn id="20" dur="1000" fill="hold"/>
                                        <p:tgtEl>
                                          <p:spTgt spid="836">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83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36">
                                            <p:txEl>
                                              <p:pRg st="1" end="1"/>
                                            </p:txEl>
                                          </p:spTgt>
                                        </p:tgtEl>
                                        <p:attrNameLst>
                                          <p:attrName>style.visibility</p:attrName>
                                        </p:attrNameLst>
                                      </p:cBhvr>
                                      <p:to>
                                        <p:strVal val="visible"/>
                                      </p:to>
                                    </p:set>
                                    <p:animEffect transition="in" filter="fade">
                                      <p:cBhvr>
                                        <p:cTn id="26" dur="1000"/>
                                        <p:tgtEl>
                                          <p:spTgt spid="836">
                                            <p:txEl>
                                              <p:pRg st="1" end="1"/>
                                            </p:txEl>
                                          </p:spTgt>
                                        </p:tgtEl>
                                      </p:cBhvr>
                                    </p:animEffect>
                                    <p:anim calcmode="lin" valueType="num">
                                      <p:cBhvr>
                                        <p:cTn id="27" dur="1000" fill="hold"/>
                                        <p:tgtEl>
                                          <p:spTgt spid="836">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83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36">
                                            <p:txEl>
                                              <p:pRg st="2" end="2"/>
                                            </p:txEl>
                                          </p:spTgt>
                                        </p:tgtEl>
                                        <p:attrNameLst>
                                          <p:attrName>style.visibility</p:attrName>
                                        </p:attrNameLst>
                                      </p:cBhvr>
                                      <p:to>
                                        <p:strVal val="visible"/>
                                      </p:to>
                                    </p:set>
                                    <p:animEffect transition="in" filter="fade">
                                      <p:cBhvr>
                                        <p:cTn id="33" dur="1000"/>
                                        <p:tgtEl>
                                          <p:spTgt spid="836">
                                            <p:txEl>
                                              <p:pRg st="2" end="2"/>
                                            </p:txEl>
                                          </p:spTgt>
                                        </p:tgtEl>
                                      </p:cBhvr>
                                    </p:animEffect>
                                    <p:anim calcmode="lin" valueType="num">
                                      <p:cBhvr>
                                        <p:cTn id="34" dur="1000" fill="hold"/>
                                        <p:tgtEl>
                                          <p:spTgt spid="836">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83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836">
                                            <p:txEl>
                                              <p:pRg st="3" end="3"/>
                                            </p:txEl>
                                          </p:spTgt>
                                        </p:tgtEl>
                                        <p:attrNameLst>
                                          <p:attrName>style.visibility</p:attrName>
                                        </p:attrNameLst>
                                      </p:cBhvr>
                                      <p:to>
                                        <p:strVal val="visible"/>
                                      </p:to>
                                    </p:set>
                                    <p:animEffect transition="in" filter="fade">
                                      <p:cBhvr>
                                        <p:cTn id="40" dur="1000"/>
                                        <p:tgtEl>
                                          <p:spTgt spid="836">
                                            <p:txEl>
                                              <p:pRg st="3" end="3"/>
                                            </p:txEl>
                                          </p:spTgt>
                                        </p:tgtEl>
                                      </p:cBhvr>
                                    </p:animEffect>
                                    <p:anim calcmode="lin" valueType="num">
                                      <p:cBhvr>
                                        <p:cTn id="41" dur="1000" fill="hold"/>
                                        <p:tgtEl>
                                          <p:spTgt spid="836">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83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836">
                                            <p:txEl>
                                              <p:pRg st="4" end="4"/>
                                            </p:txEl>
                                          </p:spTgt>
                                        </p:tgtEl>
                                        <p:attrNameLst>
                                          <p:attrName>style.visibility</p:attrName>
                                        </p:attrNameLst>
                                      </p:cBhvr>
                                      <p:to>
                                        <p:strVal val="visible"/>
                                      </p:to>
                                    </p:set>
                                    <p:animEffect transition="in" filter="fade">
                                      <p:cBhvr>
                                        <p:cTn id="47" dur="1000"/>
                                        <p:tgtEl>
                                          <p:spTgt spid="836">
                                            <p:txEl>
                                              <p:pRg st="4" end="4"/>
                                            </p:txEl>
                                          </p:spTgt>
                                        </p:tgtEl>
                                      </p:cBhvr>
                                    </p:animEffect>
                                    <p:anim calcmode="lin" valueType="num">
                                      <p:cBhvr>
                                        <p:cTn id="48" dur="1000" fill="hold"/>
                                        <p:tgtEl>
                                          <p:spTgt spid="836">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83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839"/>
                                        </p:tgtEl>
                                        <p:attrNameLst>
                                          <p:attrName>style.visibility</p:attrName>
                                        </p:attrNameLst>
                                      </p:cBhvr>
                                      <p:to>
                                        <p:strVal val="visible"/>
                                      </p:to>
                                    </p:set>
                                    <p:animEffect transition="in" filter="fade">
                                      <p:cBhvr>
                                        <p:cTn id="54" dur="1000"/>
                                        <p:tgtEl>
                                          <p:spTgt spid="839"/>
                                        </p:tgtEl>
                                      </p:cBhvr>
                                    </p:animEffect>
                                    <p:anim calcmode="lin" valueType="num">
                                      <p:cBhvr>
                                        <p:cTn id="55" dur="1000" fill="hold"/>
                                        <p:tgtEl>
                                          <p:spTgt spid="839"/>
                                        </p:tgtEl>
                                        <p:attrNameLst>
                                          <p:attrName>ppt_x</p:attrName>
                                        </p:attrNameLst>
                                      </p:cBhvr>
                                      <p:tavLst>
                                        <p:tav tm="0">
                                          <p:val>
                                            <p:strVal val="#ppt_x"/>
                                          </p:val>
                                        </p:tav>
                                        <p:tav tm="100000">
                                          <p:val>
                                            <p:strVal val="#ppt_x"/>
                                          </p:val>
                                        </p:tav>
                                      </p:tavLst>
                                    </p:anim>
                                    <p:anim calcmode="lin" valueType="num">
                                      <p:cBhvr>
                                        <p:cTn id="56" dur="1000" fill="hold"/>
                                        <p:tgtEl>
                                          <p:spTgt spid="8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6" grpId="0" build="p" animBg="1"/>
      <p:bldP spid="837" grpId="0"/>
      <p:bldP spid="8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66"/>
          <p:cNvPicPr preferRelativeResize="0">
            <a:picLocks noGrp="1"/>
          </p:cNvPicPr>
          <p:nvPr>
            <p:ph type="pic" idx="2"/>
          </p:nvPr>
        </p:nvPicPr>
        <p:blipFill rotWithShape="1">
          <a:blip r:embed="rId3">
            <a:alphaModFix/>
          </a:blip>
          <a:srcRect t="8256" b="8264"/>
          <a:stretch/>
        </p:blipFill>
        <p:spPr>
          <a:xfrm>
            <a:off x="7200" y="-7200"/>
            <a:ext cx="3085500" cy="5151601"/>
          </a:xfrm>
          <a:prstGeom prst="rect">
            <a:avLst/>
          </a:prstGeom>
        </p:spPr>
      </p:pic>
      <p:sp>
        <p:nvSpPr>
          <p:cNvPr id="718" name="Google Shape;718;p66"/>
          <p:cNvSpPr txBox="1">
            <a:spLocks noGrp="1"/>
          </p:cNvSpPr>
          <p:nvPr>
            <p:ph type="body" idx="1"/>
          </p:nvPr>
        </p:nvSpPr>
        <p:spPr>
          <a:xfrm>
            <a:off x="3498600" y="1791600"/>
            <a:ext cx="5239500" cy="3051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dirty="0"/>
              <a:t>This presentation utilizes the railway dataset, a comprehensive collection of 31,635 UK train journey records. With 21 distinct columns, the data captures a wide range of information including purchase details (like Ticket Class, Price, and Railcard usage), journey specifics (departure/arrival stations and times), operational performance (delay status, duration, and reasons), and customer outcomes (refund requests). Initial checks revealed some missing values, particularly for Railcard status and precise delay timings, which were addressed during analysis</a:t>
            </a:r>
            <a:endParaRPr sz="1400" dirty="0"/>
          </a:p>
        </p:txBody>
      </p:sp>
      <p:sp>
        <p:nvSpPr>
          <p:cNvPr id="719" name="Google Shape;719;p66"/>
          <p:cNvSpPr txBox="1">
            <a:spLocks noGrp="1"/>
          </p:cNvSpPr>
          <p:nvPr>
            <p:ph type="ctrTitle"/>
          </p:nvPr>
        </p:nvSpPr>
        <p:spPr>
          <a:xfrm>
            <a:off x="3498600" y="333875"/>
            <a:ext cx="52614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Dataset Overview</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9"/>
                                        </p:tgtEl>
                                        <p:attrNameLst>
                                          <p:attrName>style.visibility</p:attrName>
                                        </p:attrNameLst>
                                      </p:cBhvr>
                                      <p:to>
                                        <p:strVal val="visible"/>
                                      </p:to>
                                    </p:set>
                                    <p:animEffect transition="in" filter="fade">
                                      <p:cBhvr>
                                        <p:cTn id="7" dur="500"/>
                                        <p:tgtEl>
                                          <p:spTgt spid="7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18">
                                            <p:txEl>
                                              <p:pRg st="0" end="0"/>
                                            </p:txEl>
                                          </p:spTgt>
                                        </p:tgtEl>
                                        <p:attrNameLst>
                                          <p:attrName>style.visibility</p:attrName>
                                        </p:attrNameLst>
                                      </p:cBhvr>
                                      <p:to>
                                        <p:strVal val="visible"/>
                                      </p:to>
                                    </p:set>
                                    <p:animEffect transition="in" filter="fade">
                                      <p:cBhvr>
                                        <p:cTn id="12" dur="500"/>
                                        <p:tgtEl>
                                          <p:spTgt spid="7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 grpId="0" build="p"/>
      <p:bldP spid="7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79"/>
          <p:cNvSpPr txBox="1">
            <a:spLocks noGrp="1"/>
          </p:cNvSpPr>
          <p:nvPr>
            <p:ph type="ctrTitle"/>
          </p:nvPr>
        </p:nvSpPr>
        <p:spPr>
          <a:xfrm>
            <a:off x="316800" y="363600"/>
            <a:ext cx="53532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Overview</a:t>
            </a:r>
            <a:endParaRPr dirty="0"/>
          </a:p>
        </p:txBody>
      </p:sp>
      <p:sp>
        <p:nvSpPr>
          <p:cNvPr id="809" name="Google Shape;809;p79"/>
          <p:cNvSpPr txBox="1">
            <a:spLocks noGrp="1"/>
          </p:cNvSpPr>
          <p:nvPr>
            <p:ph type="body" idx="1"/>
          </p:nvPr>
        </p:nvSpPr>
        <p:spPr>
          <a:xfrm>
            <a:off x="316800" y="1141200"/>
            <a:ext cx="5353200" cy="392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Goal: Analyze UK train journey data (railway) to uncover patterns in delays, refund requests, and passenger behavior.</a:t>
            </a:r>
            <a:endParaRPr sz="1600" dirty="0"/>
          </a:p>
          <a:p>
            <a:pPr marL="457200" lvl="0" indent="-330200" algn="l" rtl="0">
              <a:spcBef>
                <a:spcPts val="1200"/>
              </a:spcBef>
              <a:spcAft>
                <a:spcPts val="0"/>
              </a:spcAft>
              <a:buSzPts val="1600"/>
              <a:buChar char="●"/>
            </a:pPr>
            <a:r>
              <a:rPr lang="en" sz="1600" dirty="0"/>
              <a:t>Demographics &amp; Delay Tolerance</a:t>
            </a:r>
            <a:endParaRPr sz="1600" dirty="0"/>
          </a:p>
          <a:p>
            <a:pPr marL="457200" lvl="0" indent="-330200" algn="l" rtl="0">
              <a:spcBef>
                <a:spcPts val="0"/>
              </a:spcBef>
              <a:spcAft>
                <a:spcPts val="0"/>
              </a:spcAft>
              <a:buSzPts val="1600"/>
              <a:buChar char="●"/>
            </a:pPr>
            <a:r>
              <a:rPr lang="en" sz="1600" dirty="0"/>
              <a:t>Online vs. Station Purchases</a:t>
            </a:r>
            <a:endParaRPr sz="1600" dirty="0"/>
          </a:p>
          <a:p>
            <a:pPr marL="457200" lvl="0" indent="-330200" algn="l" rtl="0">
              <a:spcBef>
                <a:spcPts val="0"/>
              </a:spcBef>
              <a:spcAft>
                <a:spcPts val="0"/>
              </a:spcAft>
              <a:buSzPts val="1600"/>
              <a:buChar char="●"/>
            </a:pPr>
            <a:r>
              <a:rPr lang="en" sz="1600" dirty="0"/>
              <a:t>Ticket Price &amp; Refund Correlation</a:t>
            </a:r>
            <a:endParaRPr sz="1600" dirty="0"/>
          </a:p>
          <a:p>
            <a:pPr marL="457200" lvl="0" indent="-330200" algn="l" rtl="0">
              <a:spcBef>
                <a:spcPts val="0"/>
              </a:spcBef>
              <a:spcAft>
                <a:spcPts val="0"/>
              </a:spcAft>
              <a:buSzPts val="1600"/>
              <a:buChar char="●"/>
            </a:pPr>
            <a:r>
              <a:rPr lang="en" sz="1600" dirty="0"/>
              <a:t>'Phantom Delays' Analysis</a:t>
            </a:r>
            <a:endParaRPr sz="1600" dirty="0"/>
          </a:p>
          <a:p>
            <a:pPr marL="457200" lvl="0" indent="-330200" algn="l" rtl="0">
              <a:spcBef>
                <a:spcPts val="0"/>
              </a:spcBef>
              <a:spcAft>
                <a:spcPts val="0"/>
              </a:spcAft>
              <a:buSzPts val="1600"/>
              <a:buChar char="●"/>
            </a:pPr>
            <a:r>
              <a:rPr lang="en" sz="1600" dirty="0"/>
              <a:t>Identifying Underserved Routes</a:t>
            </a:r>
            <a:endParaRPr sz="1600" dirty="0"/>
          </a:p>
          <a:p>
            <a:pPr marL="457200" lvl="0" indent="-330200" algn="l" rtl="0">
              <a:spcBef>
                <a:spcPts val="0"/>
              </a:spcBef>
              <a:spcAft>
                <a:spcPts val="0"/>
              </a:spcAft>
              <a:buSzPts val="1600"/>
              <a:buChar char="●"/>
            </a:pPr>
            <a:r>
              <a:rPr lang="en" sz="1600" dirty="0"/>
              <a:t>Predicting Refund Requests</a:t>
            </a:r>
            <a:endParaRPr sz="1600" dirty="0"/>
          </a:p>
          <a:p>
            <a:pPr marL="457200" lvl="0" indent="-330200" algn="l" rtl="0">
              <a:spcBef>
                <a:spcPts val="0"/>
              </a:spcBef>
              <a:spcAft>
                <a:spcPts val="0"/>
              </a:spcAft>
              <a:buSzPts val="1600"/>
              <a:buChar char="●"/>
            </a:pPr>
            <a:r>
              <a:rPr lang="en" sz="1600" dirty="0"/>
              <a:t>Impact of Incentives on Minor Delays</a:t>
            </a:r>
            <a:endParaRPr sz="1600" dirty="0"/>
          </a:p>
          <a:p>
            <a:pPr marL="457200" lvl="0" indent="-330200" algn="l" rtl="0">
              <a:spcBef>
                <a:spcPts val="0"/>
              </a:spcBef>
              <a:spcAft>
                <a:spcPts val="0"/>
              </a:spcAft>
              <a:buSzPts val="1600"/>
              <a:buChar char="●"/>
            </a:pPr>
            <a:r>
              <a:rPr lang="en" sz="1600" dirty="0"/>
              <a:t>Strategies for Delay Reduction</a:t>
            </a:r>
            <a:endParaRPr sz="1600" dirty="0"/>
          </a:p>
        </p:txBody>
      </p:sp>
      <p:pic>
        <p:nvPicPr>
          <p:cNvPr id="810" name="Google Shape;810;p79"/>
          <p:cNvPicPr preferRelativeResize="0">
            <a:picLocks noGrp="1"/>
          </p:cNvPicPr>
          <p:nvPr>
            <p:ph type="pic" idx="2"/>
          </p:nvPr>
        </p:nvPicPr>
        <p:blipFill rotWithShape="1">
          <a:blip r:embed="rId3">
            <a:alphaModFix/>
          </a:blip>
          <a:srcRect t="9631" b="9631"/>
          <a:stretch/>
        </p:blipFill>
        <p:spPr>
          <a:xfrm>
            <a:off x="5958000" y="0"/>
            <a:ext cx="3186001" cy="51443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08"/>
                                        </p:tgtEl>
                                        <p:attrNameLst>
                                          <p:attrName>style.visibility</p:attrName>
                                        </p:attrNameLst>
                                      </p:cBhvr>
                                      <p:to>
                                        <p:strVal val="visible"/>
                                      </p:to>
                                    </p:set>
                                    <p:animEffect transition="in" filter="fade">
                                      <p:cBhvr>
                                        <p:cTn id="7" dur="1000"/>
                                        <p:tgtEl>
                                          <p:spTgt spid="808"/>
                                        </p:tgtEl>
                                      </p:cBhvr>
                                    </p:animEffect>
                                    <p:anim calcmode="lin" valueType="num">
                                      <p:cBhvr>
                                        <p:cTn id="8" dur="1000" fill="hold"/>
                                        <p:tgtEl>
                                          <p:spTgt spid="808"/>
                                        </p:tgtEl>
                                        <p:attrNameLst>
                                          <p:attrName>ppt_x</p:attrName>
                                        </p:attrNameLst>
                                      </p:cBhvr>
                                      <p:tavLst>
                                        <p:tav tm="0">
                                          <p:val>
                                            <p:strVal val="#ppt_x"/>
                                          </p:val>
                                        </p:tav>
                                        <p:tav tm="100000">
                                          <p:val>
                                            <p:strVal val="#ppt_x"/>
                                          </p:val>
                                        </p:tav>
                                      </p:tavLst>
                                    </p:anim>
                                    <p:anim calcmode="lin" valueType="num">
                                      <p:cBhvr>
                                        <p:cTn id="9" dur="1000" fill="hold"/>
                                        <p:tgtEl>
                                          <p:spTgt spid="80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809">
                                            <p:txEl>
                                              <p:pRg st="0" end="0"/>
                                            </p:txEl>
                                          </p:spTgt>
                                        </p:tgtEl>
                                        <p:attrNameLst>
                                          <p:attrName>style.visibility</p:attrName>
                                        </p:attrNameLst>
                                      </p:cBhvr>
                                      <p:to>
                                        <p:strVal val="visible"/>
                                      </p:to>
                                    </p:set>
                                    <p:anim calcmode="lin" valueType="num">
                                      <p:cBhvr additive="base">
                                        <p:cTn id="14" dur="500" fill="hold"/>
                                        <p:tgtEl>
                                          <p:spTgt spid="809">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80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809">
                                            <p:txEl>
                                              <p:pRg st="1" end="1"/>
                                            </p:txEl>
                                          </p:spTgt>
                                        </p:tgtEl>
                                        <p:attrNameLst>
                                          <p:attrName>style.visibility</p:attrName>
                                        </p:attrNameLst>
                                      </p:cBhvr>
                                      <p:to>
                                        <p:strVal val="visible"/>
                                      </p:to>
                                    </p:set>
                                    <p:anim calcmode="lin" valueType="num">
                                      <p:cBhvr additive="base">
                                        <p:cTn id="20" dur="500" fill="hold"/>
                                        <p:tgtEl>
                                          <p:spTgt spid="809">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0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809">
                                            <p:txEl>
                                              <p:pRg st="2" end="2"/>
                                            </p:txEl>
                                          </p:spTgt>
                                        </p:tgtEl>
                                        <p:attrNameLst>
                                          <p:attrName>style.visibility</p:attrName>
                                        </p:attrNameLst>
                                      </p:cBhvr>
                                      <p:to>
                                        <p:strVal val="visible"/>
                                      </p:to>
                                    </p:set>
                                    <p:anim calcmode="lin" valueType="num">
                                      <p:cBhvr additive="base">
                                        <p:cTn id="26" dur="500" fill="hold"/>
                                        <p:tgtEl>
                                          <p:spTgt spid="809">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80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809">
                                            <p:txEl>
                                              <p:pRg st="3" end="3"/>
                                            </p:txEl>
                                          </p:spTgt>
                                        </p:tgtEl>
                                        <p:attrNameLst>
                                          <p:attrName>style.visibility</p:attrName>
                                        </p:attrNameLst>
                                      </p:cBhvr>
                                      <p:to>
                                        <p:strVal val="visible"/>
                                      </p:to>
                                    </p:set>
                                    <p:anim calcmode="lin" valueType="num">
                                      <p:cBhvr additive="base">
                                        <p:cTn id="32" dur="500" fill="hold"/>
                                        <p:tgtEl>
                                          <p:spTgt spid="809">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80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809">
                                            <p:txEl>
                                              <p:pRg st="4" end="4"/>
                                            </p:txEl>
                                          </p:spTgt>
                                        </p:tgtEl>
                                        <p:attrNameLst>
                                          <p:attrName>style.visibility</p:attrName>
                                        </p:attrNameLst>
                                      </p:cBhvr>
                                      <p:to>
                                        <p:strVal val="visible"/>
                                      </p:to>
                                    </p:set>
                                    <p:anim calcmode="lin" valueType="num">
                                      <p:cBhvr additive="base">
                                        <p:cTn id="38" dur="500" fill="hold"/>
                                        <p:tgtEl>
                                          <p:spTgt spid="809">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80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809">
                                            <p:txEl>
                                              <p:pRg st="5" end="5"/>
                                            </p:txEl>
                                          </p:spTgt>
                                        </p:tgtEl>
                                        <p:attrNameLst>
                                          <p:attrName>style.visibility</p:attrName>
                                        </p:attrNameLst>
                                      </p:cBhvr>
                                      <p:to>
                                        <p:strVal val="visible"/>
                                      </p:to>
                                    </p:set>
                                    <p:anim calcmode="lin" valueType="num">
                                      <p:cBhvr additive="base">
                                        <p:cTn id="44" dur="500" fill="hold"/>
                                        <p:tgtEl>
                                          <p:spTgt spid="809">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80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809">
                                            <p:txEl>
                                              <p:pRg st="6" end="6"/>
                                            </p:txEl>
                                          </p:spTgt>
                                        </p:tgtEl>
                                        <p:attrNameLst>
                                          <p:attrName>style.visibility</p:attrName>
                                        </p:attrNameLst>
                                      </p:cBhvr>
                                      <p:to>
                                        <p:strVal val="visible"/>
                                      </p:to>
                                    </p:set>
                                    <p:anim calcmode="lin" valueType="num">
                                      <p:cBhvr additive="base">
                                        <p:cTn id="50" dur="500" fill="hold"/>
                                        <p:tgtEl>
                                          <p:spTgt spid="809">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80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809">
                                            <p:txEl>
                                              <p:pRg st="7" end="7"/>
                                            </p:txEl>
                                          </p:spTgt>
                                        </p:tgtEl>
                                        <p:attrNameLst>
                                          <p:attrName>style.visibility</p:attrName>
                                        </p:attrNameLst>
                                      </p:cBhvr>
                                      <p:to>
                                        <p:strVal val="visible"/>
                                      </p:to>
                                    </p:set>
                                    <p:anim calcmode="lin" valueType="num">
                                      <p:cBhvr additive="base">
                                        <p:cTn id="56" dur="500" fill="hold"/>
                                        <p:tgtEl>
                                          <p:spTgt spid="809">
                                            <p:txEl>
                                              <p:pRg st="7" end="7"/>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80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809">
                                            <p:txEl>
                                              <p:pRg st="8" end="8"/>
                                            </p:txEl>
                                          </p:spTgt>
                                        </p:tgtEl>
                                        <p:attrNameLst>
                                          <p:attrName>style.visibility</p:attrName>
                                        </p:attrNameLst>
                                      </p:cBhvr>
                                      <p:to>
                                        <p:strVal val="visible"/>
                                      </p:to>
                                    </p:set>
                                    <p:anim calcmode="lin" valueType="num">
                                      <p:cBhvr additive="base">
                                        <p:cTn id="62" dur="500" fill="hold"/>
                                        <p:tgtEl>
                                          <p:spTgt spid="809">
                                            <p:txEl>
                                              <p:pRg st="8" end="8"/>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80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 grpId="0"/>
      <p:bldP spid="80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67"/>
          <p:cNvSpPr txBox="1">
            <a:spLocks noGrp="1"/>
          </p:cNvSpPr>
          <p:nvPr>
            <p:ph type="ctrTitle"/>
          </p:nvPr>
        </p:nvSpPr>
        <p:spPr>
          <a:xfrm>
            <a:off x="388800" y="233550"/>
            <a:ext cx="70524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Cleansing</a:t>
            </a:r>
            <a:endParaRPr dirty="0"/>
          </a:p>
        </p:txBody>
      </p:sp>
      <p:sp>
        <p:nvSpPr>
          <p:cNvPr id="725" name="Google Shape;725;p67"/>
          <p:cNvSpPr txBox="1">
            <a:spLocks noGrp="1"/>
          </p:cNvSpPr>
          <p:nvPr>
            <p:ph type="body" idx="1"/>
          </p:nvPr>
        </p:nvSpPr>
        <p:spPr>
          <a:xfrm>
            <a:off x="373700" y="780750"/>
            <a:ext cx="7052400" cy="1241338"/>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200" dirty="0"/>
              <a:t>While calculating the variance between actual trip times and delays, it was identified that 18 trips were categorized as delayed. Furthermore, some of these trips were erroneously marked as refund requests. To ensure accuracy in our analysis and provide clarity for the business owner’s review, we opted to exclude these trips to avoid any potential misunderstandings.</a:t>
            </a:r>
            <a:endParaRPr sz="1200" dirty="0"/>
          </a:p>
        </p:txBody>
      </p:sp>
      <p:pic>
        <p:nvPicPr>
          <p:cNvPr id="726" name="Google Shape;726;p67" title="Screenshot 2025-04-07 202000.png"/>
          <p:cNvPicPr preferRelativeResize="0"/>
          <p:nvPr/>
        </p:nvPicPr>
        <p:blipFill>
          <a:blip r:embed="rId3">
            <a:alphaModFix/>
          </a:blip>
          <a:stretch>
            <a:fillRect/>
          </a:stretch>
        </p:blipFill>
        <p:spPr>
          <a:xfrm>
            <a:off x="119775" y="1942325"/>
            <a:ext cx="7680024" cy="3147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4"/>
                                        </p:tgtEl>
                                        <p:attrNameLst>
                                          <p:attrName>style.visibility</p:attrName>
                                        </p:attrNameLst>
                                      </p:cBhvr>
                                      <p:to>
                                        <p:strVal val="visible"/>
                                      </p:to>
                                    </p:set>
                                    <p:animEffect transition="in" filter="fade">
                                      <p:cBhvr>
                                        <p:cTn id="7" dur="500"/>
                                        <p:tgtEl>
                                          <p:spTgt spid="7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25">
                                            <p:txEl>
                                              <p:pRg st="0" end="0"/>
                                            </p:txEl>
                                          </p:spTgt>
                                        </p:tgtEl>
                                        <p:attrNameLst>
                                          <p:attrName>style.visibility</p:attrName>
                                        </p:attrNameLst>
                                      </p:cBhvr>
                                      <p:to>
                                        <p:strVal val="visible"/>
                                      </p:to>
                                    </p:set>
                                    <p:animEffect transition="in" filter="fade">
                                      <p:cBhvr>
                                        <p:cTn id="12" dur="500"/>
                                        <p:tgtEl>
                                          <p:spTgt spid="7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6"/>
                                        </p:tgtEl>
                                        <p:attrNameLst>
                                          <p:attrName>style.visibility</p:attrName>
                                        </p:attrNameLst>
                                      </p:cBhvr>
                                      <p:to>
                                        <p:strVal val="visible"/>
                                      </p:to>
                                    </p:set>
                                    <p:animEffect transition="in" filter="fade">
                                      <p:cBhvr>
                                        <p:cTn id="17" dur="500"/>
                                        <p:tgtEl>
                                          <p:spTgt spid="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4" grpId="0"/>
      <p:bldP spid="72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pic>
        <p:nvPicPr>
          <p:cNvPr id="731" name="Google Shape;731;p68"/>
          <p:cNvPicPr preferRelativeResize="0">
            <a:picLocks noGrp="1"/>
          </p:cNvPicPr>
          <p:nvPr>
            <p:ph type="pic" idx="2"/>
          </p:nvPr>
        </p:nvPicPr>
        <p:blipFill rotWithShape="1">
          <a:blip r:embed="rId3">
            <a:alphaModFix/>
          </a:blip>
          <a:srcRect t="8256" b="8264"/>
          <a:stretch/>
        </p:blipFill>
        <p:spPr>
          <a:xfrm>
            <a:off x="7200" y="-7200"/>
            <a:ext cx="3107075" cy="5151601"/>
          </a:xfrm>
          <a:prstGeom prst="rect">
            <a:avLst/>
          </a:prstGeom>
        </p:spPr>
      </p:pic>
      <p:sp>
        <p:nvSpPr>
          <p:cNvPr id="732" name="Google Shape;732;p68"/>
          <p:cNvSpPr txBox="1">
            <a:spLocks noGrp="1"/>
          </p:cNvSpPr>
          <p:nvPr>
            <p:ph type="body" idx="1"/>
          </p:nvPr>
        </p:nvSpPr>
        <p:spPr>
          <a:xfrm>
            <a:off x="3114275" y="1462800"/>
            <a:ext cx="5977200" cy="297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Approach</a:t>
            </a:r>
            <a:endParaRPr dirty="0"/>
          </a:p>
          <a:p>
            <a:pPr marL="457200" lvl="0" indent="-298450" algn="l" rtl="0">
              <a:spcBef>
                <a:spcPts val="1200"/>
              </a:spcBef>
              <a:spcAft>
                <a:spcPts val="0"/>
              </a:spcAft>
              <a:buSzPts val="1100"/>
              <a:buChar char="●"/>
            </a:pPr>
            <a:r>
              <a:rPr lang="en" dirty="0"/>
              <a:t>Grouped data by Railcard type and Ticket Class to analyze delay tolerance and refund likelihood.</a:t>
            </a:r>
            <a:endParaRPr dirty="0"/>
          </a:p>
          <a:p>
            <a:pPr marL="457200" lvl="0" indent="-298450" algn="l" rtl="0">
              <a:spcBef>
                <a:spcPts val="0"/>
              </a:spcBef>
              <a:spcAft>
                <a:spcPts val="0"/>
              </a:spcAft>
              <a:buSzPts val="1100"/>
              <a:buChar char="●"/>
            </a:pPr>
            <a:r>
              <a:rPr lang="en" dirty="0"/>
              <a:t>Identified top reasons for delays among delayed journeys.</a:t>
            </a:r>
            <a:endParaRPr dirty="0"/>
          </a:p>
          <a:p>
            <a:pPr marL="0" lvl="0" indent="0" algn="l" rtl="0">
              <a:spcBef>
                <a:spcPts val="1200"/>
              </a:spcBef>
              <a:spcAft>
                <a:spcPts val="0"/>
              </a:spcAft>
              <a:buNone/>
            </a:pPr>
            <a:r>
              <a:rPr lang="en" dirty="0"/>
              <a:t>Key Findings</a:t>
            </a:r>
            <a:endParaRPr dirty="0"/>
          </a:p>
          <a:p>
            <a:pPr marL="457200" lvl="0" indent="-298450" algn="l" rtl="0">
              <a:spcBef>
                <a:spcPts val="1200"/>
              </a:spcBef>
              <a:spcAft>
                <a:spcPts val="0"/>
              </a:spcAft>
              <a:buSzPts val="1100"/>
              <a:buAutoNum type="arabicParenR"/>
            </a:pPr>
            <a:r>
              <a:rPr lang="en" dirty="0"/>
              <a:t>Railcard Type :</a:t>
            </a:r>
            <a:br>
              <a:rPr lang="en" dirty="0"/>
            </a:br>
            <a:r>
              <a:rPr lang="en" dirty="0"/>
              <a:t>Seniors : Shortest delays (0.54 min), highest refund rate (4.25%).</a:t>
            </a:r>
            <a:br>
              <a:rPr lang="en" dirty="0"/>
            </a:br>
            <a:r>
              <a:rPr lang="en" dirty="0"/>
              <a:t>Adults : Longest delays (6.32 min), lowest refund rate (8.62%).</a:t>
            </a:r>
            <a:br>
              <a:rPr lang="en" dirty="0"/>
            </a:br>
            <a:r>
              <a:rPr lang="en" dirty="0"/>
              <a:t>Disabled : Moderate delays (2.11 min), lowest refund rate (1.94%).</a:t>
            </a:r>
            <a:endParaRPr dirty="0"/>
          </a:p>
          <a:p>
            <a:pPr marL="457200" lvl="0" indent="-298450" algn="l" rtl="0">
              <a:spcBef>
                <a:spcPts val="0"/>
              </a:spcBef>
              <a:spcAft>
                <a:spcPts val="0"/>
              </a:spcAft>
              <a:buSzPts val="1100"/>
              <a:buAutoNum type="arabicParenR"/>
            </a:pPr>
            <a:r>
              <a:rPr lang="en" dirty="0"/>
              <a:t>Ticket Class :</a:t>
            </a:r>
            <a:br>
              <a:rPr lang="en" dirty="0"/>
            </a:br>
            <a:r>
              <a:rPr lang="en" dirty="0"/>
              <a:t>First Class: Slightly longer delays (3.48 min) but higher refund rate (3.66%).</a:t>
            </a:r>
            <a:br>
              <a:rPr lang="en" dirty="0"/>
            </a:br>
            <a:r>
              <a:rPr lang="en" dirty="0"/>
              <a:t>Standard: Moderate delays (3.23 min) and lower refund rate (3.49%).</a:t>
            </a:r>
            <a:endParaRPr dirty="0"/>
          </a:p>
          <a:p>
            <a:pPr marL="457200" lvl="0" indent="-298450" algn="l" rtl="0">
              <a:spcBef>
                <a:spcPts val="0"/>
              </a:spcBef>
              <a:spcAft>
                <a:spcPts val="0"/>
              </a:spcAft>
              <a:buSzPts val="1100"/>
              <a:buAutoNum type="arabicParenR"/>
            </a:pPr>
            <a:r>
              <a:rPr lang="en" dirty="0"/>
              <a:t>Delays :</a:t>
            </a:r>
            <a:br>
              <a:rPr lang="en" dirty="0"/>
            </a:br>
            <a:r>
              <a:rPr lang="en" dirty="0"/>
              <a:t>Total delayed journeys: 2,274.</a:t>
            </a:r>
            <a:br>
              <a:rPr lang="en" dirty="0"/>
            </a:br>
            <a:r>
              <a:rPr lang="en" dirty="0"/>
              <a:t>Top reasons: Weather (755), Technical Issues (464), Signal Failures (242).</a:t>
            </a:r>
            <a:endParaRPr dirty="0"/>
          </a:p>
          <a:p>
            <a:pPr marL="0" lvl="0" indent="0" algn="l" rtl="0">
              <a:spcBef>
                <a:spcPts val="1200"/>
              </a:spcBef>
              <a:spcAft>
                <a:spcPts val="1200"/>
              </a:spcAft>
              <a:buNone/>
            </a:pPr>
            <a:endParaRPr dirty="0"/>
          </a:p>
        </p:txBody>
      </p:sp>
      <p:sp>
        <p:nvSpPr>
          <p:cNvPr id="733" name="Google Shape;733;p68"/>
          <p:cNvSpPr txBox="1">
            <a:spLocks noGrp="1"/>
          </p:cNvSpPr>
          <p:nvPr>
            <p:ph type="ctrTitle"/>
          </p:nvPr>
        </p:nvSpPr>
        <p:spPr>
          <a:xfrm>
            <a:off x="3472175" y="75525"/>
            <a:ext cx="52614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Question 1: How do passenger demographics (Railcard type, Ticket Class) influence their tolerance for delays and likelihood of requesting refunds?</a:t>
            </a:r>
            <a:endParaRPr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3"/>
                                        </p:tgtEl>
                                        <p:attrNameLst>
                                          <p:attrName>style.visibility</p:attrName>
                                        </p:attrNameLst>
                                      </p:cBhvr>
                                      <p:to>
                                        <p:strVal val="visible"/>
                                      </p:to>
                                    </p:set>
                                    <p:anim calcmode="lin" valueType="num">
                                      <p:cBhvr additive="base">
                                        <p:cTn id="7" dur="500" fill="hold"/>
                                        <p:tgtEl>
                                          <p:spTgt spid="733"/>
                                        </p:tgtEl>
                                        <p:attrNameLst>
                                          <p:attrName>ppt_x</p:attrName>
                                        </p:attrNameLst>
                                      </p:cBhvr>
                                      <p:tavLst>
                                        <p:tav tm="0">
                                          <p:val>
                                            <p:strVal val="#ppt_x"/>
                                          </p:val>
                                        </p:tav>
                                        <p:tav tm="100000">
                                          <p:val>
                                            <p:strVal val="#ppt_x"/>
                                          </p:val>
                                        </p:tav>
                                      </p:tavLst>
                                    </p:anim>
                                    <p:anim calcmode="lin" valueType="num">
                                      <p:cBhvr additive="base">
                                        <p:cTn id="8" dur="500" fill="hold"/>
                                        <p:tgtEl>
                                          <p:spTgt spid="7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32">
                                            <p:txEl>
                                              <p:pRg st="0" end="0"/>
                                            </p:txEl>
                                          </p:spTgt>
                                        </p:tgtEl>
                                        <p:attrNameLst>
                                          <p:attrName>style.visibility</p:attrName>
                                        </p:attrNameLst>
                                      </p:cBhvr>
                                      <p:to>
                                        <p:strVal val="visible"/>
                                      </p:to>
                                    </p:set>
                                    <p:animEffect transition="in" filter="fade">
                                      <p:cBhvr>
                                        <p:cTn id="13" dur="1000"/>
                                        <p:tgtEl>
                                          <p:spTgt spid="732">
                                            <p:txEl>
                                              <p:pRg st="0" end="0"/>
                                            </p:txEl>
                                          </p:spTgt>
                                        </p:tgtEl>
                                      </p:cBhvr>
                                    </p:animEffect>
                                    <p:anim calcmode="lin" valueType="num">
                                      <p:cBhvr>
                                        <p:cTn id="14" dur="1000" fill="hold"/>
                                        <p:tgtEl>
                                          <p:spTgt spid="732">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3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32">
                                            <p:txEl>
                                              <p:pRg st="1" end="1"/>
                                            </p:txEl>
                                          </p:spTgt>
                                        </p:tgtEl>
                                        <p:attrNameLst>
                                          <p:attrName>style.visibility</p:attrName>
                                        </p:attrNameLst>
                                      </p:cBhvr>
                                      <p:to>
                                        <p:strVal val="visible"/>
                                      </p:to>
                                    </p:set>
                                    <p:animEffect transition="in" filter="fade">
                                      <p:cBhvr>
                                        <p:cTn id="20" dur="1000"/>
                                        <p:tgtEl>
                                          <p:spTgt spid="732">
                                            <p:txEl>
                                              <p:pRg st="1" end="1"/>
                                            </p:txEl>
                                          </p:spTgt>
                                        </p:tgtEl>
                                      </p:cBhvr>
                                    </p:animEffect>
                                    <p:anim calcmode="lin" valueType="num">
                                      <p:cBhvr>
                                        <p:cTn id="21" dur="1000" fill="hold"/>
                                        <p:tgtEl>
                                          <p:spTgt spid="732">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73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732">
                                            <p:txEl>
                                              <p:pRg st="2" end="2"/>
                                            </p:txEl>
                                          </p:spTgt>
                                        </p:tgtEl>
                                        <p:attrNameLst>
                                          <p:attrName>style.visibility</p:attrName>
                                        </p:attrNameLst>
                                      </p:cBhvr>
                                      <p:to>
                                        <p:strVal val="visible"/>
                                      </p:to>
                                    </p:set>
                                    <p:animEffect transition="in" filter="fade">
                                      <p:cBhvr>
                                        <p:cTn id="27" dur="1000"/>
                                        <p:tgtEl>
                                          <p:spTgt spid="732">
                                            <p:txEl>
                                              <p:pRg st="2" end="2"/>
                                            </p:txEl>
                                          </p:spTgt>
                                        </p:tgtEl>
                                      </p:cBhvr>
                                    </p:animEffect>
                                    <p:anim calcmode="lin" valueType="num">
                                      <p:cBhvr>
                                        <p:cTn id="28" dur="1000" fill="hold"/>
                                        <p:tgtEl>
                                          <p:spTgt spid="732">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73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732">
                                            <p:txEl>
                                              <p:pRg st="3" end="3"/>
                                            </p:txEl>
                                          </p:spTgt>
                                        </p:tgtEl>
                                        <p:attrNameLst>
                                          <p:attrName>style.visibility</p:attrName>
                                        </p:attrNameLst>
                                      </p:cBhvr>
                                      <p:to>
                                        <p:strVal val="visible"/>
                                      </p:to>
                                    </p:set>
                                    <p:animEffect transition="in" filter="fade">
                                      <p:cBhvr>
                                        <p:cTn id="34" dur="1000"/>
                                        <p:tgtEl>
                                          <p:spTgt spid="732">
                                            <p:txEl>
                                              <p:pRg st="3" end="3"/>
                                            </p:txEl>
                                          </p:spTgt>
                                        </p:tgtEl>
                                      </p:cBhvr>
                                    </p:animEffect>
                                    <p:anim calcmode="lin" valueType="num">
                                      <p:cBhvr>
                                        <p:cTn id="35" dur="1000" fill="hold"/>
                                        <p:tgtEl>
                                          <p:spTgt spid="732">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73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732">
                                            <p:txEl>
                                              <p:pRg st="4" end="4"/>
                                            </p:txEl>
                                          </p:spTgt>
                                        </p:tgtEl>
                                        <p:attrNameLst>
                                          <p:attrName>style.visibility</p:attrName>
                                        </p:attrNameLst>
                                      </p:cBhvr>
                                      <p:to>
                                        <p:strVal val="visible"/>
                                      </p:to>
                                    </p:set>
                                    <p:animEffect transition="in" filter="fade">
                                      <p:cBhvr>
                                        <p:cTn id="41" dur="1000"/>
                                        <p:tgtEl>
                                          <p:spTgt spid="732">
                                            <p:txEl>
                                              <p:pRg st="4" end="4"/>
                                            </p:txEl>
                                          </p:spTgt>
                                        </p:tgtEl>
                                      </p:cBhvr>
                                    </p:animEffect>
                                    <p:anim calcmode="lin" valueType="num">
                                      <p:cBhvr>
                                        <p:cTn id="42" dur="1000" fill="hold"/>
                                        <p:tgtEl>
                                          <p:spTgt spid="732">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73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732">
                                            <p:txEl>
                                              <p:pRg st="5" end="5"/>
                                            </p:txEl>
                                          </p:spTgt>
                                        </p:tgtEl>
                                        <p:attrNameLst>
                                          <p:attrName>style.visibility</p:attrName>
                                        </p:attrNameLst>
                                      </p:cBhvr>
                                      <p:to>
                                        <p:strVal val="visible"/>
                                      </p:to>
                                    </p:set>
                                    <p:animEffect transition="in" filter="fade">
                                      <p:cBhvr>
                                        <p:cTn id="48" dur="1000"/>
                                        <p:tgtEl>
                                          <p:spTgt spid="732">
                                            <p:txEl>
                                              <p:pRg st="5" end="5"/>
                                            </p:txEl>
                                          </p:spTgt>
                                        </p:tgtEl>
                                      </p:cBhvr>
                                    </p:animEffect>
                                    <p:anim calcmode="lin" valueType="num">
                                      <p:cBhvr>
                                        <p:cTn id="49" dur="1000" fill="hold"/>
                                        <p:tgtEl>
                                          <p:spTgt spid="732">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73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732">
                                            <p:txEl>
                                              <p:pRg st="6" end="6"/>
                                            </p:txEl>
                                          </p:spTgt>
                                        </p:tgtEl>
                                        <p:attrNameLst>
                                          <p:attrName>style.visibility</p:attrName>
                                        </p:attrNameLst>
                                      </p:cBhvr>
                                      <p:to>
                                        <p:strVal val="visible"/>
                                      </p:to>
                                    </p:set>
                                    <p:animEffect transition="in" filter="fade">
                                      <p:cBhvr>
                                        <p:cTn id="55" dur="1000"/>
                                        <p:tgtEl>
                                          <p:spTgt spid="732">
                                            <p:txEl>
                                              <p:pRg st="6" end="6"/>
                                            </p:txEl>
                                          </p:spTgt>
                                        </p:tgtEl>
                                      </p:cBhvr>
                                    </p:animEffect>
                                    <p:anim calcmode="lin" valueType="num">
                                      <p:cBhvr>
                                        <p:cTn id="56" dur="1000" fill="hold"/>
                                        <p:tgtEl>
                                          <p:spTgt spid="732">
                                            <p:txEl>
                                              <p:pRg st="6" end="6"/>
                                            </p:txEl>
                                          </p:spTgt>
                                        </p:tgtEl>
                                        <p:attrNameLst>
                                          <p:attrName>ppt_x</p:attrName>
                                        </p:attrNameLst>
                                      </p:cBhvr>
                                      <p:tavLst>
                                        <p:tav tm="0">
                                          <p:val>
                                            <p:strVal val="#ppt_x"/>
                                          </p:val>
                                        </p:tav>
                                        <p:tav tm="100000">
                                          <p:val>
                                            <p:strVal val="#ppt_x"/>
                                          </p:val>
                                        </p:tav>
                                      </p:tavLst>
                                    </p:anim>
                                    <p:anim calcmode="lin" valueType="num">
                                      <p:cBhvr>
                                        <p:cTn id="57" dur="1000" fill="hold"/>
                                        <p:tgtEl>
                                          <p:spTgt spid="73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 grpId="0" build="p"/>
      <p:bldP spid="7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pic>
        <p:nvPicPr>
          <p:cNvPr id="738" name="Google Shape;738;p69"/>
          <p:cNvPicPr preferRelativeResize="0">
            <a:picLocks noGrp="1"/>
          </p:cNvPicPr>
          <p:nvPr>
            <p:ph type="pic" idx="2"/>
          </p:nvPr>
        </p:nvPicPr>
        <p:blipFill rotWithShape="1">
          <a:blip r:embed="rId3">
            <a:alphaModFix/>
          </a:blip>
          <a:srcRect t="8256" b="8264"/>
          <a:stretch/>
        </p:blipFill>
        <p:spPr>
          <a:xfrm>
            <a:off x="7200" y="-7200"/>
            <a:ext cx="3085500" cy="5151601"/>
          </a:xfrm>
          <a:prstGeom prst="rect">
            <a:avLst/>
          </a:prstGeom>
        </p:spPr>
      </p:pic>
      <p:sp>
        <p:nvSpPr>
          <p:cNvPr id="739" name="Google Shape;739;p69"/>
          <p:cNvSpPr txBox="1">
            <a:spLocks noGrp="1"/>
          </p:cNvSpPr>
          <p:nvPr>
            <p:ph type="body" idx="1"/>
          </p:nvPr>
        </p:nvSpPr>
        <p:spPr>
          <a:xfrm>
            <a:off x="3092700" y="1449100"/>
            <a:ext cx="6116400" cy="36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Approach</a:t>
            </a:r>
            <a:endParaRPr dirty="0"/>
          </a:p>
          <a:p>
            <a:pPr marL="457200" lvl="0" indent="-298450" algn="l" rtl="0">
              <a:spcBef>
                <a:spcPts val="1200"/>
              </a:spcBef>
              <a:spcAft>
                <a:spcPts val="0"/>
              </a:spcAft>
              <a:buSzPts val="1100"/>
              <a:buChar char="●"/>
            </a:pPr>
            <a:r>
              <a:rPr lang="en" dirty="0"/>
              <a:t>Cleaned refund data by converting refund requests to numerical values (Yes=1, No=0).</a:t>
            </a:r>
            <a:endParaRPr dirty="0"/>
          </a:p>
          <a:p>
            <a:pPr marL="457200" lvl="0" indent="-298450" algn="l" rtl="0">
              <a:spcBef>
                <a:spcPts val="0"/>
              </a:spcBef>
              <a:spcAft>
                <a:spcPts val="0"/>
              </a:spcAft>
              <a:buSzPts val="1100"/>
              <a:buChar char="●"/>
            </a:pPr>
            <a:r>
              <a:rPr lang="en" dirty="0"/>
              <a:t>Identified unique purchase types (Online and Station) from the dataset.</a:t>
            </a:r>
            <a:endParaRPr dirty="0"/>
          </a:p>
          <a:p>
            <a:pPr marL="457200" lvl="0" indent="-298450" algn="l" rtl="0">
              <a:spcBef>
                <a:spcPts val="0"/>
              </a:spcBef>
              <a:spcAft>
                <a:spcPts val="0"/>
              </a:spcAft>
              <a:buSzPts val="1100"/>
              <a:buChar char="●"/>
            </a:pPr>
            <a:r>
              <a:rPr lang="en" dirty="0"/>
              <a:t>Compared refund rates between online and station purchases using groupby analysis.</a:t>
            </a:r>
            <a:endParaRPr dirty="0"/>
          </a:p>
          <a:p>
            <a:pPr marL="457200" lvl="0" indent="-298450" algn="l" rtl="0">
              <a:spcBef>
                <a:spcPts val="0"/>
              </a:spcBef>
              <a:spcAft>
                <a:spcPts val="0"/>
              </a:spcAft>
              <a:buSzPts val="1100"/>
              <a:buChar char="●"/>
            </a:pPr>
            <a:r>
              <a:rPr lang="en" dirty="0"/>
              <a:t>Analyzed top routes for both online and station purchases by counting popular departure-arrival pairs.</a:t>
            </a:r>
            <a:endParaRPr dirty="0"/>
          </a:p>
          <a:p>
            <a:pPr marL="0" lvl="0" indent="0" algn="l" rtl="0">
              <a:spcBef>
                <a:spcPts val="1200"/>
              </a:spcBef>
              <a:spcAft>
                <a:spcPts val="0"/>
              </a:spcAft>
              <a:buNone/>
            </a:pPr>
            <a:r>
              <a:rPr lang="en" dirty="0"/>
              <a:t>Key Findings</a:t>
            </a:r>
            <a:endParaRPr dirty="0"/>
          </a:p>
          <a:p>
            <a:pPr marL="457200" lvl="0" indent="-298450" algn="l" rtl="0">
              <a:spcBef>
                <a:spcPts val="1200"/>
              </a:spcBef>
              <a:spcAft>
                <a:spcPts val="0"/>
              </a:spcAft>
              <a:buSzPts val="1100"/>
              <a:buChar char="●"/>
            </a:pPr>
            <a:r>
              <a:rPr lang="en" dirty="0"/>
              <a:t>Refunds :</a:t>
            </a:r>
            <a:br>
              <a:rPr lang="en" dirty="0"/>
            </a:br>
            <a:r>
              <a:rPr lang="en" dirty="0"/>
              <a:t>Online: 2.21% refund rate.</a:t>
            </a:r>
            <a:br>
              <a:rPr lang="en" dirty="0"/>
            </a:br>
            <a:r>
              <a:rPr lang="en" dirty="0"/>
              <a:t>Station: 5.34% refund rate.</a:t>
            </a:r>
            <a:endParaRPr dirty="0"/>
          </a:p>
          <a:p>
            <a:pPr marL="457200" lvl="0" indent="-298450" algn="l" rtl="0">
              <a:spcBef>
                <a:spcPts val="0"/>
              </a:spcBef>
              <a:spcAft>
                <a:spcPts val="0"/>
              </a:spcAft>
              <a:buSzPts val="1100"/>
              <a:buChar char="●"/>
            </a:pPr>
            <a:r>
              <a:rPr lang="en" dirty="0"/>
              <a:t>Top Routes:</a:t>
            </a:r>
            <a:br>
              <a:rPr lang="en" dirty="0"/>
            </a:br>
            <a:r>
              <a:rPr lang="en" dirty="0"/>
              <a:t>Online : Manchester → Liverpool, London → Reading, London → Birmingham.</a:t>
            </a:r>
            <a:br>
              <a:rPr lang="en" dirty="0"/>
            </a:br>
            <a:r>
              <a:rPr lang="en" dirty="0"/>
              <a:t>Station : Manchester → Liverpool, London → Birmingham, London → York.</a:t>
            </a:r>
            <a:endParaRPr dirty="0"/>
          </a:p>
          <a:p>
            <a:pPr marL="0" lvl="0" indent="0" algn="l" rtl="0">
              <a:spcBef>
                <a:spcPts val="1200"/>
              </a:spcBef>
              <a:spcAft>
                <a:spcPts val="1200"/>
              </a:spcAft>
              <a:buNone/>
            </a:pPr>
            <a:endParaRPr dirty="0"/>
          </a:p>
        </p:txBody>
      </p:sp>
      <p:sp>
        <p:nvSpPr>
          <p:cNvPr id="740" name="Google Shape;740;p69"/>
          <p:cNvSpPr txBox="1">
            <a:spLocks noGrp="1"/>
          </p:cNvSpPr>
          <p:nvPr>
            <p:ph type="ctrTitle"/>
          </p:nvPr>
        </p:nvSpPr>
        <p:spPr>
          <a:xfrm>
            <a:off x="3487650" y="169475"/>
            <a:ext cx="52614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Question 2: Do online purchasers behave differently than station buyers (e.g., refund habits, route choices)?</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0"/>
                                        </p:tgtEl>
                                        <p:attrNameLst>
                                          <p:attrName>style.visibility</p:attrName>
                                        </p:attrNameLst>
                                      </p:cBhvr>
                                      <p:to>
                                        <p:strVal val="visible"/>
                                      </p:to>
                                    </p:set>
                                    <p:animEffect transition="in" filter="fade">
                                      <p:cBhvr>
                                        <p:cTn id="7" dur="500"/>
                                        <p:tgtEl>
                                          <p:spTgt spid="7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9">
                                            <p:txEl>
                                              <p:pRg st="0" end="0"/>
                                            </p:txEl>
                                          </p:spTgt>
                                        </p:tgtEl>
                                        <p:attrNameLst>
                                          <p:attrName>style.visibility</p:attrName>
                                        </p:attrNameLst>
                                      </p:cBhvr>
                                      <p:to>
                                        <p:strVal val="visible"/>
                                      </p:to>
                                    </p:set>
                                    <p:animEffect transition="in" filter="fade">
                                      <p:cBhvr>
                                        <p:cTn id="12" dur="500"/>
                                        <p:tgtEl>
                                          <p:spTgt spid="7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39">
                                            <p:txEl>
                                              <p:pRg st="1" end="1"/>
                                            </p:txEl>
                                          </p:spTgt>
                                        </p:tgtEl>
                                        <p:attrNameLst>
                                          <p:attrName>style.visibility</p:attrName>
                                        </p:attrNameLst>
                                      </p:cBhvr>
                                      <p:to>
                                        <p:strVal val="visible"/>
                                      </p:to>
                                    </p:set>
                                    <p:animEffect transition="in" filter="fade">
                                      <p:cBhvr>
                                        <p:cTn id="17" dur="500"/>
                                        <p:tgtEl>
                                          <p:spTgt spid="7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39">
                                            <p:txEl>
                                              <p:pRg st="2" end="2"/>
                                            </p:txEl>
                                          </p:spTgt>
                                        </p:tgtEl>
                                        <p:attrNameLst>
                                          <p:attrName>style.visibility</p:attrName>
                                        </p:attrNameLst>
                                      </p:cBhvr>
                                      <p:to>
                                        <p:strVal val="visible"/>
                                      </p:to>
                                    </p:set>
                                    <p:animEffect transition="in" filter="fade">
                                      <p:cBhvr>
                                        <p:cTn id="22" dur="500"/>
                                        <p:tgtEl>
                                          <p:spTgt spid="73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39">
                                            <p:txEl>
                                              <p:pRg st="3" end="3"/>
                                            </p:txEl>
                                          </p:spTgt>
                                        </p:tgtEl>
                                        <p:attrNameLst>
                                          <p:attrName>style.visibility</p:attrName>
                                        </p:attrNameLst>
                                      </p:cBhvr>
                                      <p:to>
                                        <p:strVal val="visible"/>
                                      </p:to>
                                    </p:set>
                                    <p:animEffect transition="in" filter="fade">
                                      <p:cBhvr>
                                        <p:cTn id="27" dur="500"/>
                                        <p:tgtEl>
                                          <p:spTgt spid="73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39">
                                            <p:txEl>
                                              <p:pRg st="4" end="4"/>
                                            </p:txEl>
                                          </p:spTgt>
                                        </p:tgtEl>
                                        <p:attrNameLst>
                                          <p:attrName>style.visibility</p:attrName>
                                        </p:attrNameLst>
                                      </p:cBhvr>
                                      <p:to>
                                        <p:strVal val="visible"/>
                                      </p:to>
                                    </p:set>
                                    <p:animEffect transition="in" filter="fade">
                                      <p:cBhvr>
                                        <p:cTn id="32" dur="500"/>
                                        <p:tgtEl>
                                          <p:spTgt spid="73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9">
                                            <p:txEl>
                                              <p:pRg st="5" end="5"/>
                                            </p:txEl>
                                          </p:spTgt>
                                        </p:tgtEl>
                                        <p:attrNameLst>
                                          <p:attrName>style.visibility</p:attrName>
                                        </p:attrNameLst>
                                      </p:cBhvr>
                                      <p:to>
                                        <p:strVal val="visible"/>
                                      </p:to>
                                    </p:set>
                                    <p:animEffect transition="in" filter="fade">
                                      <p:cBhvr>
                                        <p:cTn id="37" dur="500"/>
                                        <p:tgtEl>
                                          <p:spTgt spid="73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39">
                                            <p:txEl>
                                              <p:pRg st="6" end="6"/>
                                            </p:txEl>
                                          </p:spTgt>
                                        </p:tgtEl>
                                        <p:attrNameLst>
                                          <p:attrName>style.visibility</p:attrName>
                                        </p:attrNameLst>
                                      </p:cBhvr>
                                      <p:to>
                                        <p:strVal val="visible"/>
                                      </p:to>
                                    </p:set>
                                    <p:animEffect transition="in" filter="fade">
                                      <p:cBhvr>
                                        <p:cTn id="42" dur="500"/>
                                        <p:tgtEl>
                                          <p:spTgt spid="739">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39">
                                            <p:txEl>
                                              <p:pRg st="7" end="7"/>
                                            </p:txEl>
                                          </p:spTgt>
                                        </p:tgtEl>
                                        <p:attrNameLst>
                                          <p:attrName>style.visibility</p:attrName>
                                        </p:attrNameLst>
                                      </p:cBhvr>
                                      <p:to>
                                        <p:strVal val="visible"/>
                                      </p:to>
                                    </p:set>
                                    <p:animEffect transition="in" filter="fade">
                                      <p:cBhvr>
                                        <p:cTn id="47" dur="500"/>
                                        <p:tgtEl>
                                          <p:spTgt spid="7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 grpId="0" build="p"/>
      <p:bldP spid="7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pic>
        <p:nvPicPr>
          <p:cNvPr id="745" name="Google Shape;745;p70"/>
          <p:cNvPicPr preferRelativeResize="0">
            <a:picLocks noGrp="1"/>
          </p:cNvPicPr>
          <p:nvPr>
            <p:ph type="pic" idx="2"/>
          </p:nvPr>
        </p:nvPicPr>
        <p:blipFill rotWithShape="1">
          <a:blip r:embed="rId3">
            <a:alphaModFix/>
          </a:blip>
          <a:srcRect t="8256" b="8264"/>
          <a:stretch/>
        </p:blipFill>
        <p:spPr>
          <a:xfrm>
            <a:off x="7200" y="-7200"/>
            <a:ext cx="3085500" cy="5151601"/>
          </a:xfrm>
          <a:prstGeom prst="rect">
            <a:avLst/>
          </a:prstGeom>
        </p:spPr>
      </p:pic>
      <p:sp>
        <p:nvSpPr>
          <p:cNvPr id="746" name="Google Shape;746;p70"/>
          <p:cNvSpPr txBox="1">
            <a:spLocks noGrp="1"/>
          </p:cNvSpPr>
          <p:nvPr>
            <p:ph type="body" idx="1"/>
          </p:nvPr>
        </p:nvSpPr>
        <p:spPr>
          <a:xfrm>
            <a:off x="3498600" y="1791600"/>
            <a:ext cx="5239500" cy="297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Approach:</a:t>
            </a:r>
            <a:endParaRPr dirty="0"/>
          </a:p>
          <a:p>
            <a:pPr marL="457200" lvl="0" indent="-298450" algn="l" rtl="0">
              <a:spcBef>
                <a:spcPts val="1200"/>
              </a:spcBef>
              <a:spcAft>
                <a:spcPts val="0"/>
              </a:spcAft>
              <a:buSzPts val="1100"/>
              <a:buChar char="●"/>
            </a:pPr>
            <a:r>
              <a:rPr lang="en" dirty="0"/>
              <a:t>Calculated Pearson correlation between Price and Delayed minuts / Refund Requested.</a:t>
            </a:r>
            <a:endParaRPr dirty="0"/>
          </a:p>
          <a:p>
            <a:pPr marL="457200" lvl="0" indent="-298450" algn="l" rtl="0">
              <a:spcBef>
                <a:spcPts val="0"/>
              </a:spcBef>
              <a:spcAft>
                <a:spcPts val="0"/>
              </a:spcAft>
              <a:buSzPts val="1100"/>
              <a:buChar char="●"/>
            </a:pPr>
            <a:r>
              <a:rPr lang="en" dirty="0"/>
              <a:t>Created price categories ('Low', 'Medium', 'High') using pd.cut.</a:t>
            </a:r>
            <a:endParaRPr dirty="0"/>
          </a:p>
          <a:p>
            <a:pPr marL="457200" lvl="0" indent="-298450" algn="l" rtl="0">
              <a:spcBef>
                <a:spcPts val="0"/>
              </a:spcBef>
              <a:spcAft>
                <a:spcPts val="0"/>
              </a:spcAft>
              <a:buSzPts val="1100"/>
              <a:buChar char="●"/>
            </a:pPr>
            <a:r>
              <a:rPr lang="en" dirty="0"/>
              <a:t>Analyzed average delays and refund rates by price category.</a:t>
            </a:r>
            <a:endParaRPr dirty="0"/>
          </a:p>
          <a:p>
            <a:pPr marL="457200" lvl="0" indent="-298450" algn="l" rtl="0">
              <a:spcBef>
                <a:spcPts val="0"/>
              </a:spcBef>
              <a:spcAft>
                <a:spcPts val="0"/>
              </a:spcAft>
              <a:buSzPts val="1100"/>
              <a:buChar char="●"/>
            </a:pPr>
            <a:r>
              <a:rPr lang="en" dirty="0"/>
              <a:t>Visualized relationships using scatter and bar plots.</a:t>
            </a:r>
            <a:endParaRPr dirty="0"/>
          </a:p>
          <a:p>
            <a:pPr marL="0" lvl="0" indent="0" algn="l" rtl="0">
              <a:spcBef>
                <a:spcPts val="1200"/>
              </a:spcBef>
              <a:spcAft>
                <a:spcPts val="0"/>
              </a:spcAft>
              <a:buNone/>
            </a:pPr>
            <a:r>
              <a:rPr lang="en" dirty="0"/>
              <a:t>Visual Insights</a:t>
            </a:r>
            <a:endParaRPr dirty="0"/>
          </a:p>
          <a:p>
            <a:pPr marL="457200" lvl="0" indent="-298450" algn="l" rtl="0">
              <a:spcBef>
                <a:spcPts val="1200"/>
              </a:spcBef>
              <a:spcAft>
                <a:spcPts val="0"/>
              </a:spcAft>
              <a:buSzPts val="1100"/>
              <a:buChar char="●"/>
            </a:pPr>
            <a:r>
              <a:rPr lang="en" dirty="0"/>
              <a:t>Scatter plot shows no strong pattern between price and delays or refunds.</a:t>
            </a:r>
            <a:endParaRPr dirty="0"/>
          </a:p>
          <a:p>
            <a:pPr marL="457200" lvl="0" indent="-298450" algn="l" rtl="0">
              <a:spcBef>
                <a:spcPts val="0"/>
              </a:spcBef>
              <a:spcAft>
                <a:spcPts val="0"/>
              </a:spcAft>
              <a:buSzPts val="1100"/>
              <a:buChar char="●"/>
            </a:pPr>
            <a:r>
              <a:rPr lang="en" dirty="0"/>
              <a:t>Bar chart highlights that higher-priced tickets have a slightly higher refund rate, despite experiencing fewer delays.</a:t>
            </a:r>
            <a:endParaRPr dirty="0"/>
          </a:p>
          <a:p>
            <a:pPr marL="0" lvl="0" indent="0" algn="l" rtl="0">
              <a:spcBef>
                <a:spcPts val="1200"/>
              </a:spcBef>
              <a:spcAft>
                <a:spcPts val="1200"/>
              </a:spcAft>
              <a:buNone/>
            </a:pPr>
            <a:endParaRPr dirty="0"/>
          </a:p>
        </p:txBody>
      </p:sp>
      <p:sp>
        <p:nvSpPr>
          <p:cNvPr id="747" name="Google Shape;747;p70"/>
          <p:cNvSpPr txBox="1">
            <a:spLocks noGrp="1"/>
          </p:cNvSpPr>
          <p:nvPr>
            <p:ph type="ctrTitle"/>
          </p:nvPr>
        </p:nvSpPr>
        <p:spPr>
          <a:xfrm>
            <a:off x="3487650" y="63775"/>
            <a:ext cx="52614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Question 3: Is there a correlation between ticket price and passengers' patience with delays (e.g., do pricier tickets = higher refund demands)?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47"/>
                                        </p:tgtEl>
                                        <p:attrNameLst>
                                          <p:attrName>style.visibility</p:attrName>
                                        </p:attrNameLst>
                                      </p:cBhvr>
                                      <p:to>
                                        <p:strVal val="visible"/>
                                      </p:to>
                                    </p:set>
                                    <p:anim calcmode="lin" valueType="num">
                                      <p:cBhvr additive="base">
                                        <p:cTn id="7" dur="500" fill="hold"/>
                                        <p:tgtEl>
                                          <p:spTgt spid="747"/>
                                        </p:tgtEl>
                                        <p:attrNameLst>
                                          <p:attrName>ppt_x</p:attrName>
                                        </p:attrNameLst>
                                      </p:cBhvr>
                                      <p:tavLst>
                                        <p:tav tm="0">
                                          <p:val>
                                            <p:strVal val="#ppt_x"/>
                                          </p:val>
                                        </p:tav>
                                        <p:tav tm="100000">
                                          <p:val>
                                            <p:strVal val="#ppt_x"/>
                                          </p:val>
                                        </p:tav>
                                      </p:tavLst>
                                    </p:anim>
                                    <p:anim calcmode="lin" valueType="num">
                                      <p:cBhvr additive="base">
                                        <p:cTn id="8" dur="500" fill="hold"/>
                                        <p:tgtEl>
                                          <p:spTgt spid="7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46">
                                            <p:txEl>
                                              <p:pRg st="0" end="0"/>
                                            </p:txEl>
                                          </p:spTgt>
                                        </p:tgtEl>
                                        <p:attrNameLst>
                                          <p:attrName>style.visibility</p:attrName>
                                        </p:attrNameLst>
                                      </p:cBhvr>
                                      <p:to>
                                        <p:strVal val="visible"/>
                                      </p:to>
                                    </p:set>
                                    <p:anim calcmode="lin" valueType="num">
                                      <p:cBhvr additive="base">
                                        <p:cTn id="13" dur="500" fill="hold"/>
                                        <p:tgtEl>
                                          <p:spTgt spid="74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46">
                                            <p:txEl>
                                              <p:pRg st="1" end="1"/>
                                            </p:txEl>
                                          </p:spTgt>
                                        </p:tgtEl>
                                        <p:attrNameLst>
                                          <p:attrName>style.visibility</p:attrName>
                                        </p:attrNameLst>
                                      </p:cBhvr>
                                      <p:to>
                                        <p:strVal val="visible"/>
                                      </p:to>
                                    </p:set>
                                    <p:anim calcmode="lin" valueType="num">
                                      <p:cBhvr additive="base">
                                        <p:cTn id="19" dur="500" fill="hold"/>
                                        <p:tgtEl>
                                          <p:spTgt spid="74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46">
                                            <p:txEl>
                                              <p:pRg st="2" end="2"/>
                                            </p:txEl>
                                          </p:spTgt>
                                        </p:tgtEl>
                                        <p:attrNameLst>
                                          <p:attrName>style.visibility</p:attrName>
                                        </p:attrNameLst>
                                      </p:cBhvr>
                                      <p:to>
                                        <p:strVal val="visible"/>
                                      </p:to>
                                    </p:set>
                                    <p:anim calcmode="lin" valueType="num">
                                      <p:cBhvr additive="base">
                                        <p:cTn id="25" dur="500" fill="hold"/>
                                        <p:tgtEl>
                                          <p:spTgt spid="74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46">
                                            <p:txEl>
                                              <p:pRg st="3" end="3"/>
                                            </p:txEl>
                                          </p:spTgt>
                                        </p:tgtEl>
                                        <p:attrNameLst>
                                          <p:attrName>style.visibility</p:attrName>
                                        </p:attrNameLst>
                                      </p:cBhvr>
                                      <p:to>
                                        <p:strVal val="visible"/>
                                      </p:to>
                                    </p:set>
                                    <p:anim calcmode="lin" valueType="num">
                                      <p:cBhvr additive="base">
                                        <p:cTn id="31" dur="500" fill="hold"/>
                                        <p:tgtEl>
                                          <p:spTgt spid="746">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46">
                                            <p:txEl>
                                              <p:pRg st="4" end="4"/>
                                            </p:txEl>
                                          </p:spTgt>
                                        </p:tgtEl>
                                        <p:attrNameLst>
                                          <p:attrName>style.visibility</p:attrName>
                                        </p:attrNameLst>
                                      </p:cBhvr>
                                      <p:to>
                                        <p:strVal val="visible"/>
                                      </p:to>
                                    </p:set>
                                    <p:anim calcmode="lin" valueType="num">
                                      <p:cBhvr additive="base">
                                        <p:cTn id="37" dur="500" fill="hold"/>
                                        <p:tgtEl>
                                          <p:spTgt spid="746">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46">
                                            <p:txEl>
                                              <p:pRg st="5" end="5"/>
                                            </p:txEl>
                                          </p:spTgt>
                                        </p:tgtEl>
                                        <p:attrNameLst>
                                          <p:attrName>style.visibility</p:attrName>
                                        </p:attrNameLst>
                                      </p:cBhvr>
                                      <p:to>
                                        <p:strVal val="visible"/>
                                      </p:to>
                                    </p:set>
                                    <p:anim calcmode="lin" valueType="num">
                                      <p:cBhvr additive="base">
                                        <p:cTn id="43" dur="500" fill="hold"/>
                                        <p:tgtEl>
                                          <p:spTgt spid="746">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4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46">
                                            <p:txEl>
                                              <p:pRg st="6" end="6"/>
                                            </p:txEl>
                                          </p:spTgt>
                                        </p:tgtEl>
                                        <p:attrNameLst>
                                          <p:attrName>style.visibility</p:attrName>
                                        </p:attrNameLst>
                                      </p:cBhvr>
                                      <p:to>
                                        <p:strVal val="visible"/>
                                      </p:to>
                                    </p:set>
                                    <p:anim calcmode="lin" valueType="num">
                                      <p:cBhvr additive="base">
                                        <p:cTn id="49" dur="500" fill="hold"/>
                                        <p:tgtEl>
                                          <p:spTgt spid="746">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4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46">
                                            <p:txEl>
                                              <p:pRg st="7" end="7"/>
                                            </p:txEl>
                                          </p:spTgt>
                                        </p:tgtEl>
                                        <p:attrNameLst>
                                          <p:attrName>style.visibility</p:attrName>
                                        </p:attrNameLst>
                                      </p:cBhvr>
                                      <p:to>
                                        <p:strVal val="visible"/>
                                      </p:to>
                                    </p:set>
                                    <p:anim calcmode="lin" valueType="num">
                                      <p:cBhvr additive="base">
                                        <p:cTn id="55" dur="500" fill="hold"/>
                                        <p:tgtEl>
                                          <p:spTgt spid="746">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4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6" grpId="0" build="p"/>
      <p:bldP spid="7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pic>
        <p:nvPicPr>
          <p:cNvPr id="752" name="Google Shape;752;p71"/>
          <p:cNvPicPr preferRelativeResize="0">
            <a:picLocks noGrp="1"/>
          </p:cNvPicPr>
          <p:nvPr>
            <p:ph type="pic" idx="2"/>
          </p:nvPr>
        </p:nvPicPr>
        <p:blipFill rotWithShape="1">
          <a:blip r:embed="rId3">
            <a:alphaModFix/>
          </a:blip>
          <a:srcRect t="8256" b="8264"/>
          <a:stretch/>
        </p:blipFill>
        <p:spPr>
          <a:xfrm>
            <a:off x="7200" y="-7200"/>
            <a:ext cx="3085500" cy="5151601"/>
          </a:xfrm>
          <a:prstGeom prst="rect">
            <a:avLst/>
          </a:prstGeom>
        </p:spPr>
      </p:pic>
      <p:sp>
        <p:nvSpPr>
          <p:cNvPr id="753" name="Google Shape;753;p71"/>
          <p:cNvSpPr txBox="1">
            <a:spLocks noGrp="1"/>
          </p:cNvSpPr>
          <p:nvPr>
            <p:ph type="body" idx="1"/>
          </p:nvPr>
        </p:nvSpPr>
        <p:spPr>
          <a:xfrm>
            <a:off x="3498600" y="1791600"/>
            <a:ext cx="5239500" cy="297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Key Findings</a:t>
            </a:r>
            <a:endParaRPr dirty="0"/>
          </a:p>
          <a:p>
            <a:pPr marL="457200" lvl="0" indent="-298450" algn="l" rtl="0">
              <a:spcBef>
                <a:spcPts val="1200"/>
              </a:spcBef>
              <a:spcAft>
                <a:spcPts val="0"/>
              </a:spcAft>
              <a:buSzPts val="1100"/>
              <a:buAutoNum type="arabicPeriod"/>
            </a:pPr>
            <a:r>
              <a:rPr lang="en" dirty="0"/>
              <a:t>Correlations</a:t>
            </a:r>
            <a:br>
              <a:rPr lang="en" dirty="0"/>
            </a:br>
            <a:r>
              <a:rPr lang="en" dirty="0"/>
              <a:t>- Price-Delay Correlation : 0.16 (weak positive correlation). Higher-priced tickets do not strongly correlate with longer delays.</a:t>
            </a:r>
            <a:br>
              <a:rPr lang="en" dirty="0"/>
            </a:br>
            <a:r>
              <a:rPr lang="en" dirty="0"/>
              <a:t>- Price-Refund Correlation : 0.07 (very weak correlation). Higher-priced tickets do not strongly influence refund requests.</a:t>
            </a:r>
            <a:endParaRPr dirty="0"/>
          </a:p>
          <a:p>
            <a:pPr marL="457200" lvl="0" indent="-298450" algn="l" rtl="0">
              <a:spcBef>
                <a:spcPts val="0"/>
              </a:spcBef>
              <a:spcAft>
                <a:spcPts val="0"/>
              </a:spcAft>
              <a:buSzPts val="1100"/>
              <a:buAutoNum type="arabicPeriod"/>
            </a:pPr>
            <a:r>
              <a:rPr lang="en" dirty="0"/>
              <a:t>Refund Rates by Price Category:</a:t>
            </a:r>
            <a:br>
              <a:rPr lang="en" dirty="0"/>
            </a:br>
            <a:r>
              <a:rPr lang="en" dirty="0"/>
              <a:t>- Low Price : Refund rate = 2.54%, Average delay = 3.62 minutes.</a:t>
            </a:r>
            <a:br>
              <a:rPr lang="en" dirty="0"/>
            </a:br>
            <a:r>
              <a:rPr lang="en" dirty="0"/>
              <a:t>- Medium Price : Refund rate = 2.67%, Average delay = 2.92 minutes.</a:t>
            </a:r>
            <a:br>
              <a:rPr lang="en" dirty="0"/>
            </a:br>
            <a:r>
              <a:rPr lang="en" dirty="0"/>
              <a:t>- High Price : Refund rate = 3.13%, Average delay = 1.10 minutes</a:t>
            </a:r>
            <a:br>
              <a:rPr lang="en" dirty="0"/>
            </a:br>
            <a:r>
              <a:rPr lang="en" dirty="0"/>
              <a:t>- Insight : Passengers with higher-priced tickets tend to experience shorter delays but have slightly higher refund rates.</a:t>
            </a:r>
            <a:endParaRPr dirty="0"/>
          </a:p>
        </p:txBody>
      </p:sp>
      <p:sp>
        <p:nvSpPr>
          <p:cNvPr id="754" name="Google Shape;754;p71"/>
          <p:cNvSpPr txBox="1">
            <a:spLocks noGrp="1"/>
          </p:cNvSpPr>
          <p:nvPr>
            <p:ph type="ctrTitle"/>
          </p:nvPr>
        </p:nvSpPr>
        <p:spPr>
          <a:xfrm>
            <a:off x="3498600" y="333875"/>
            <a:ext cx="52614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Q3: Price Correlation Insights</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54"/>
                                        </p:tgtEl>
                                        <p:attrNameLst>
                                          <p:attrName>style.visibility</p:attrName>
                                        </p:attrNameLst>
                                      </p:cBhvr>
                                      <p:to>
                                        <p:strVal val="visible"/>
                                      </p:to>
                                    </p:set>
                                    <p:animEffect transition="in" filter="fade">
                                      <p:cBhvr>
                                        <p:cTn id="7" dur="1000"/>
                                        <p:tgtEl>
                                          <p:spTgt spid="754"/>
                                        </p:tgtEl>
                                      </p:cBhvr>
                                    </p:animEffect>
                                    <p:anim calcmode="lin" valueType="num">
                                      <p:cBhvr>
                                        <p:cTn id="8" dur="1000" fill="hold"/>
                                        <p:tgtEl>
                                          <p:spTgt spid="754"/>
                                        </p:tgtEl>
                                        <p:attrNameLst>
                                          <p:attrName>ppt_x</p:attrName>
                                        </p:attrNameLst>
                                      </p:cBhvr>
                                      <p:tavLst>
                                        <p:tav tm="0">
                                          <p:val>
                                            <p:strVal val="#ppt_x"/>
                                          </p:val>
                                        </p:tav>
                                        <p:tav tm="100000">
                                          <p:val>
                                            <p:strVal val="#ppt_x"/>
                                          </p:val>
                                        </p:tav>
                                      </p:tavLst>
                                    </p:anim>
                                    <p:anim calcmode="lin" valueType="num">
                                      <p:cBhvr>
                                        <p:cTn id="9" dur="1000" fill="hold"/>
                                        <p:tgtEl>
                                          <p:spTgt spid="75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53">
                                            <p:txEl>
                                              <p:pRg st="0" end="0"/>
                                            </p:txEl>
                                          </p:spTgt>
                                        </p:tgtEl>
                                        <p:attrNameLst>
                                          <p:attrName>style.visibility</p:attrName>
                                        </p:attrNameLst>
                                      </p:cBhvr>
                                      <p:to>
                                        <p:strVal val="visible"/>
                                      </p:to>
                                    </p:set>
                                    <p:anim calcmode="lin" valueType="num">
                                      <p:cBhvr additive="base">
                                        <p:cTn id="14" dur="500" fill="hold"/>
                                        <p:tgtEl>
                                          <p:spTgt spid="75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7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753">
                                            <p:txEl>
                                              <p:pRg st="1" end="1"/>
                                            </p:txEl>
                                          </p:spTgt>
                                        </p:tgtEl>
                                        <p:attrNameLst>
                                          <p:attrName>style.visibility</p:attrName>
                                        </p:attrNameLst>
                                      </p:cBhvr>
                                      <p:to>
                                        <p:strVal val="visible"/>
                                      </p:to>
                                    </p:set>
                                    <p:anim calcmode="lin" valueType="num">
                                      <p:cBhvr additive="base">
                                        <p:cTn id="20" dur="500" fill="hold"/>
                                        <p:tgtEl>
                                          <p:spTgt spid="75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75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753">
                                            <p:txEl>
                                              <p:pRg st="2" end="2"/>
                                            </p:txEl>
                                          </p:spTgt>
                                        </p:tgtEl>
                                        <p:attrNameLst>
                                          <p:attrName>style.visibility</p:attrName>
                                        </p:attrNameLst>
                                      </p:cBhvr>
                                      <p:to>
                                        <p:strVal val="visible"/>
                                      </p:to>
                                    </p:set>
                                    <p:anim calcmode="lin" valueType="num">
                                      <p:cBhvr additive="base">
                                        <p:cTn id="26" dur="500" fill="hold"/>
                                        <p:tgtEl>
                                          <p:spTgt spid="75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75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 grpId="0" build="p"/>
      <p:bldP spid="7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759" name="Google Shape;759;p72"/>
          <p:cNvPicPr preferRelativeResize="0">
            <a:picLocks noGrp="1"/>
          </p:cNvPicPr>
          <p:nvPr>
            <p:ph type="pic" idx="2"/>
          </p:nvPr>
        </p:nvPicPr>
        <p:blipFill rotWithShape="1">
          <a:blip r:embed="rId3">
            <a:alphaModFix/>
          </a:blip>
          <a:srcRect t="8256" b="8264"/>
          <a:stretch/>
        </p:blipFill>
        <p:spPr>
          <a:xfrm>
            <a:off x="7200" y="-7200"/>
            <a:ext cx="3085500" cy="5151601"/>
          </a:xfrm>
          <a:prstGeom prst="rect">
            <a:avLst/>
          </a:prstGeom>
        </p:spPr>
      </p:pic>
      <p:sp>
        <p:nvSpPr>
          <p:cNvPr id="760" name="Google Shape;760;p72"/>
          <p:cNvSpPr txBox="1">
            <a:spLocks noGrp="1"/>
          </p:cNvSpPr>
          <p:nvPr>
            <p:ph type="body" idx="1"/>
          </p:nvPr>
        </p:nvSpPr>
        <p:spPr>
          <a:xfrm>
            <a:off x="3193275" y="1425600"/>
            <a:ext cx="5950800" cy="371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Approach:</a:t>
            </a:r>
            <a:endParaRPr dirty="0"/>
          </a:p>
          <a:p>
            <a:pPr marL="0" lvl="0" indent="0" algn="l" rtl="0">
              <a:spcBef>
                <a:spcPts val="1200"/>
              </a:spcBef>
              <a:spcAft>
                <a:spcPts val="0"/>
              </a:spcAft>
              <a:buNone/>
            </a:pPr>
            <a:r>
              <a:rPr lang="en" dirty="0"/>
              <a:t>Filtered for delayed journeys. Defined 'obvious' reasons (e.g., 'weather'). Classified delays as 'Phantom' if the reason was not obvious.</a:t>
            </a:r>
            <a:endParaRPr dirty="0"/>
          </a:p>
          <a:p>
            <a:pPr marL="0" lvl="0" indent="0" algn="l" rtl="0">
              <a:spcBef>
                <a:spcPts val="1200"/>
              </a:spcBef>
              <a:spcAft>
                <a:spcPts val="0"/>
              </a:spcAft>
              <a:buNone/>
            </a:pPr>
            <a:r>
              <a:rPr lang="en" dirty="0"/>
              <a:t>Key Findings:</a:t>
            </a:r>
            <a:endParaRPr dirty="0"/>
          </a:p>
          <a:p>
            <a:pPr marL="457200" lvl="0" indent="-298450" algn="l" rtl="0">
              <a:spcBef>
                <a:spcPts val="1200"/>
              </a:spcBef>
              <a:spcAft>
                <a:spcPts val="0"/>
              </a:spcAft>
              <a:buSzPts val="1100"/>
              <a:buChar char="●"/>
            </a:pPr>
            <a:r>
              <a:rPr lang="en" dirty="0"/>
              <a:t>Top Phantom Delay Routes: Several routes show 100% phantom rates:</a:t>
            </a:r>
            <a:br>
              <a:rPr lang="en" dirty="0"/>
            </a:br>
            <a:r>
              <a:rPr lang="en" dirty="0"/>
              <a:t>London Kings Cross -&gt; York</a:t>
            </a:r>
            <a:br>
              <a:rPr lang="en" dirty="0"/>
            </a:br>
            <a:r>
              <a:rPr lang="en" dirty="0"/>
              <a:t>Liverpool Lime St -&gt; Manchester</a:t>
            </a:r>
            <a:endParaRPr dirty="0"/>
          </a:p>
          <a:p>
            <a:pPr marL="457200" lvl="0" indent="-298450" algn="l" rtl="0">
              <a:spcBef>
                <a:spcPts val="0"/>
              </a:spcBef>
              <a:spcAft>
                <a:spcPts val="0"/>
              </a:spcAft>
              <a:buSzPts val="1100"/>
              <a:buChar char="●"/>
            </a:pPr>
            <a:r>
              <a:rPr lang="en" dirty="0"/>
              <a:t>High Volume Phantom Routes:</a:t>
            </a:r>
            <a:br>
              <a:rPr lang="en" dirty="0"/>
            </a:br>
            <a:r>
              <a:rPr lang="en" dirty="0"/>
              <a:t>Manchester -&gt; Liverpool Lime St (72% Phantom Rate)</a:t>
            </a:r>
            <a:br>
              <a:rPr lang="en" dirty="0"/>
            </a:br>
            <a:r>
              <a:rPr lang="en" dirty="0"/>
              <a:t>London Euston -&gt; Birmingham New St (59% Phantom Rate)</a:t>
            </a:r>
            <a:endParaRPr dirty="0"/>
          </a:p>
          <a:p>
            <a:pPr marL="457200" lvl="0" indent="-298450" algn="l" rtl="0">
              <a:spcBef>
                <a:spcPts val="0"/>
              </a:spcBef>
              <a:spcAft>
                <a:spcPts val="0"/>
              </a:spcAft>
              <a:buSzPts val="1100"/>
              <a:buChar char="●"/>
            </a:pPr>
            <a:r>
              <a:rPr lang="en" dirty="0"/>
              <a:t>Top Phantom Causes:</a:t>
            </a:r>
            <a:br>
              <a:rPr lang="en" dirty="0"/>
            </a:br>
            <a:r>
              <a:rPr lang="en" dirty="0"/>
              <a:t>Technical Issue (34.3%)</a:t>
            </a:r>
            <a:br>
              <a:rPr lang="en" dirty="0"/>
            </a:br>
            <a:r>
              <a:rPr lang="en" dirty="0"/>
              <a:t>Signal Failure (33.3%)</a:t>
            </a:r>
            <a:br>
              <a:rPr lang="en" dirty="0"/>
            </a:br>
            <a:r>
              <a:rPr lang="en" dirty="0"/>
              <a:t>Staff Shortage (26%)</a:t>
            </a:r>
            <a:endParaRPr dirty="0"/>
          </a:p>
        </p:txBody>
      </p:sp>
      <p:sp>
        <p:nvSpPr>
          <p:cNvPr id="761" name="Google Shape;761;p72"/>
          <p:cNvSpPr txBox="1">
            <a:spLocks noGrp="1"/>
          </p:cNvSpPr>
          <p:nvPr>
            <p:ph type="ctrTitle"/>
          </p:nvPr>
        </p:nvSpPr>
        <p:spPr>
          <a:xfrm>
            <a:off x="3487650" y="0"/>
            <a:ext cx="52614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Q4: Which station pairs have the highest 'phantom delays' (delays not explained by obvious factors like weather)?</a:t>
            </a:r>
            <a:endParaRPr dirty="0"/>
          </a:p>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61"/>
                                        </p:tgtEl>
                                        <p:attrNameLst>
                                          <p:attrName>style.visibility</p:attrName>
                                        </p:attrNameLst>
                                      </p:cBhvr>
                                      <p:to>
                                        <p:strVal val="visible"/>
                                      </p:to>
                                    </p:set>
                                    <p:anim calcmode="lin" valueType="num">
                                      <p:cBhvr additive="base">
                                        <p:cTn id="7" dur="500" fill="hold"/>
                                        <p:tgtEl>
                                          <p:spTgt spid="761"/>
                                        </p:tgtEl>
                                        <p:attrNameLst>
                                          <p:attrName>ppt_x</p:attrName>
                                        </p:attrNameLst>
                                      </p:cBhvr>
                                      <p:tavLst>
                                        <p:tav tm="0">
                                          <p:val>
                                            <p:strVal val="#ppt_x"/>
                                          </p:val>
                                        </p:tav>
                                        <p:tav tm="100000">
                                          <p:val>
                                            <p:strVal val="#ppt_x"/>
                                          </p:val>
                                        </p:tav>
                                      </p:tavLst>
                                    </p:anim>
                                    <p:anim calcmode="lin" valueType="num">
                                      <p:cBhvr additive="base">
                                        <p:cTn id="8" dur="500" fill="hold"/>
                                        <p:tgtEl>
                                          <p:spTgt spid="76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60">
                                            <p:txEl>
                                              <p:pRg st="0" end="0"/>
                                            </p:txEl>
                                          </p:spTgt>
                                        </p:tgtEl>
                                        <p:attrNameLst>
                                          <p:attrName>style.visibility</p:attrName>
                                        </p:attrNameLst>
                                      </p:cBhvr>
                                      <p:to>
                                        <p:strVal val="visible"/>
                                      </p:to>
                                    </p:set>
                                    <p:anim calcmode="lin" valueType="num">
                                      <p:cBhvr additive="base">
                                        <p:cTn id="13" dur="500" fill="hold"/>
                                        <p:tgtEl>
                                          <p:spTgt spid="76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6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60">
                                            <p:txEl>
                                              <p:pRg st="1" end="1"/>
                                            </p:txEl>
                                          </p:spTgt>
                                        </p:tgtEl>
                                        <p:attrNameLst>
                                          <p:attrName>style.visibility</p:attrName>
                                        </p:attrNameLst>
                                      </p:cBhvr>
                                      <p:to>
                                        <p:strVal val="visible"/>
                                      </p:to>
                                    </p:set>
                                    <p:anim calcmode="lin" valueType="num">
                                      <p:cBhvr additive="base">
                                        <p:cTn id="19" dur="500" fill="hold"/>
                                        <p:tgtEl>
                                          <p:spTgt spid="760">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6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60">
                                            <p:txEl>
                                              <p:pRg st="2" end="2"/>
                                            </p:txEl>
                                          </p:spTgt>
                                        </p:tgtEl>
                                        <p:attrNameLst>
                                          <p:attrName>style.visibility</p:attrName>
                                        </p:attrNameLst>
                                      </p:cBhvr>
                                      <p:to>
                                        <p:strVal val="visible"/>
                                      </p:to>
                                    </p:set>
                                    <p:anim calcmode="lin" valueType="num">
                                      <p:cBhvr additive="base">
                                        <p:cTn id="25" dur="500" fill="hold"/>
                                        <p:tgtEl>
                                          <p:spTgt spid="760">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6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60">
                                            <p:txEl>
                                              <p:pRg st="3" end="3"/>
                                            </p:txEl>
                                          </p:spTgt>
                                        </p:tgtEl>
                                        <p:attrNameLst>
                                          <p:attrName>style.visibility</p:attrName>
                                        </p:attrNameLst>
                                      </p:cBhvr>
                                      <p:to>
                                        <p:strVal val="visible"/>
                                      </p:to>
                                    </p:set>
                                    <p:anim calcmode="lin" valueType="num">
                                      <p:cBhvr additive="base">
                                        <p:cTn id="31" dur="500" fill="hold"/>
                                        <p:tgtEl>
                                          <p:spTgt spid="760">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6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60">
                                            <p:txEl>
                                              <p:pRg st="4" end="4"/>
                                            </p:txEl>
                                          </p:spTgt>
                                        </p:tgtEl>
                                        <p:attrNameLst>
                                          <p:attrName>style.visibility</p:attrName>
                                        </p:attrNameLst>
                                      </p:cBhvr>
                                      <p:to>
                                        <p:strVal val="visible"/>
                                      </p:to>
                                    </p:set>
                                    <p:anim calcmode="lin" valueType="num">
                                      <p:cBhvr additive="base">
                                        <p:cTn id="37" dur="500" fill="hold"/>
                                        <p:tgtEl>
                                          <p:spTgt spid="760">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6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60">
                                            <p:txEl>
                                              <p:pRg st="5" end="5"/>
                                            </p:txEl>
                                          </p:spTgt>
                                        </p:tgtEl>
                                        <p:attrNameLst>
                                          <p:attrName>style.visibility</p:attrName>
                                        </p:attrNameLst>
                                      </p:cBhvr>
                                      <p:to>
                                        <p:strVal val="visible"/>
                                      </p:to>
                                    </p:set>
                                    <p:anim calcmode="lin" valueType="num">
                                      <p:cBhvr additive="base">
                                        <p:cTn id="43" dur="500" fill="hold"/>
                                        <p:tgtEl>
                                          <p:spTgt spid="760">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6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0" grpId="0" build="p"/>
      <p:bldP spid="761"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ue Horizon">
  <a:themeElements>
    <a:clrScheme name="Simple Light">
      <a:dk1>
        <a:srgbClr val="000000"/>
      </a:dk1>
      <a:lt1>
        <a:srgbClr val="FFFFFF"/>
      </a:lt1>
      <a:dk2>
        <a:srgbClr val="004266"/>
      </a:dk2>
      <a:lt2>
        <a:srgbClr val="F0F9FF"/>
      </a:lt2>
      <a:accent1>
        <a:srgbClr val="007FCC"/>
      </a:accent1>
      <a:accent2>
        <a:srgbClr val="888888"/>
      </a:accent2>
      <a:accent3>
        <a:srgbClr val="E7E7E7"/>
      </a:accent3>
      <a:accent4>
        <a:srgbClr val="E0F2FE"/>
      </a:accent4>
      <a:accent5>
        <a:srgbClr val="0163A3"/>
      </a:accent5>
      <a:accent6>
        <a:srgbClr val="B9E3FE"/>
      </a:accent6>
      <a:hlink>
        <a:srgbClr val="FF99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1909</Words>
  <Application>Microsoft Office PowerPoint</Application>
  <PresentationFormat>On-screen Show (16:9)</PresentationFormat>
  <Paragraphs>115</Paragraphs>
  <Slides>18</Slides>
  <Notes>18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Hanken Grotesk ExtraBold</vt:lpstr>
      <vt:lpstr>DM Sans</vt:lpstr>
      <vt:lpstr>Hanken Grotesk</vt:lpstr>
      <vt:lpstr>Work Sans Medium</vt:lpstr>
      <vt:lpstr>Manrope</vt:lpstr>
      <vt:lpstr>Work Sans SemiBold</vt:lpstr>
      <vt:lpstr>Arial</vt:lpstr>
      <vt:lpstr>Work Sans</vt:lpstr>
      <vt:lpstr>Simple Light</vt:lpstr>
      <vt:lpstr>Blue Horizon</vt:lpstr>
      <vt:lpstr>UK Train Rides: Data Analysis &amp; Insights</vt:lpstr>
      <vt:lpstr>Dataset Overview</vt:lpstr>
      <vt:lpstr>Project Overview</vt:lpstr>
      <vt:lpstr>Data Cleansing</vt:lpstr>
      <vt:lpstr>Question 1: How do passenger demographics (Railcard type, Ticket Class) influence their tolerance for delays and likelihood of requesting refunds?</vt:lpstr>
      <vt:lpstr>Question 2: Do online purchasers behave differently than station buyers (e.g., refund habits, route choices)?</vt:lpstr>
      <vt:lpstr>Question 3: Is there a correlation between ticket price and passengers' patience with delays (e.g., do pricier tickets = higher refund demands)?</vt:lpstr>
      <vt:lpstr>Q3: Price Correlation Insights</vt:lpstr>
      <vt:lpstr>Q4: Which station pairs have the highest 'phantom delays' (delays not explained by obvious factors like weather)? </vt:lpstr>
      <vt:lpstr>Q5: Which route clusters (considering price, delay risk, journey time) are potentially underserved and could benefit from targeted promotions? </vt:lpstr>
      <vt:lpstr>Question 6: Can we build a model to predict which delayed passengers will request refunds, using information known after the journey (like actual delay)? </vt:lpstr>
      <vt:lpstr>Q6: Can We Predict Refund Requests? </vt:lpstr>
      <vt:lpstr>Question 7: Would offering small incentives (e.g., loyalty points, upgrades) potentially reduce refund requests for minor delays? </vt:lpstr>
      <vt:lpstr>Q7: Incentive Impact Simulation</vt:lpstr>
      <vt:lpstr>Question 8: What’s the cheapest way to reduce delays: improving punctuality at high-traffic stations or optimizing departure schedules?</vt:lpstr>
      <vt:lpstr>Key Insights Summary</vt:lpstr>
      <vt:lpstr>Recommendations</vt:lpstr>
      <vt:lpstr>Team members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Youssif Fawzy</cp:lastModifiedBy>
  <cp:revision>2</cp:revision>
  <dcterms:modified xsi:type="dcterms:W3CDTF">2025-04-08T19:20:04Z</dcterms:modified>
</cp:coreProperties>
</file>